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58" r:id="rId6"/>
    <p:sldId id="1786" r:id="rId7"/>
    <p:sldId id="260" r:id="rId8"/>
    <p:sldId id="281" r:id="rId9"/>
    <p:sldId id="1784" r:id="rId10"/>
    <p:sldId id="264" r:id="rId11"/>
    <p:sldId id="276" r:id="rId12"/>
    <p:sldId id="1774" r:id="rId13"/>
    <p:sldId id="1793" r:id="rId14"/>
    <p:sldId id="1792" r:id="rId15"/>
    <p:sldId id="1781" r:id="rId16"/>
    <p:sldId id="266" r:id="rId17"/>
    <p:sldId id="278" r:id="rId18"/>
    <p:sldId id="27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6000">
            <a:off x="4114365" y="-719852"/>
            <a:ext cx="3515201" cy="222276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343077" y="283372"/>
            <a:ext cx="280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97015"/>
            <a:ext cx="990516" cy="8998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0" y="3209743"/>
            <a:ext cx="3347491" cy="3229157"/>
            <a:chOff x="0" y="3429000"/>
            <a:chExt cx="3347491" cy="24446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547818" y="4969163"/>
              <a:ext cx="2409429" cy="69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B1: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Nặn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các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bộ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phận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chính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(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mũ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nấm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,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thân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nấm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)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3039802" y="3209744"/>
            <a:ext cx="3347491" cy="3222926"/>
            <a:chOff x="237121" y="3404008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121" y="3404008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677305" y="4906067"/>
              <a:ext cx="2607778" cy="70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B2: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Nặn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thêm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các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bộ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phận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phụ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(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chấm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tròn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nhỏ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trên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mũ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nấm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)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5962283" y="3209743"/>
            <a:ext cx="3438075" cy="3222926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375625" y="4872747"/>
              <a:ext cx="2768432" cy="73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B3: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Dính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ghép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các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bộ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phận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với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nhau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(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dính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ghép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mũ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nấm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và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thân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nấm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với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nhau</a:t>
              </a:r>
              <a:r>
                <a:rPr lang="en-US" sz="1800" kern="1200" dirty="0">
                  <a:solidFill>
                    <a:srgbClr val="000000"/>
                  </a:solidFill>
                  <a:effectLst/>
                  <a:latin typeface="#9Slide03 Ample" panose="02000000000000000000"/>
                  <a:ea typeface="方正卡通简体"/>
                  <a:cs typeface="+mn-cs"/>
                </a:rPr>
                <a:t>)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960101" y="3176201"/>
            <a:ext cx="3347491" cy="3222926"/>
            <a:chOff x="0" y="3429000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508691" y="4983524"/>
              <a:ext cx="2546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B4:  </a:t>
              </a:r>
              <a:r>
                <a:rPr lang="en-US" dirty="0" err="1">
                  <a:latin typeface="#9Slide03 Ample" panose="02000000000000000000" pitchFamily="2" charset="0"/>
                </a:rPr>
                <a:t>Hoàn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và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trang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trí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sản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phẩm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AB73D5A-E82D-43C4-B407-E7C08BF6D5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02" t="31615" r="4164" b="41731"/>
          <a:stretch/>
        </p:blipFill>
        <p:spPr>
          <a:xfrm>
            <a:off x="383721" y="2101539"/>
            <a:ext cx="2607778" cy="1773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FC5594-44FD-4405-9EF3-FD02EDE5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0" t="60093" r="60925" b="9528"/>
          <a:stretch/>
        </p:blipFill>
        <p:spPr>
          <a:xfrm>
            <a:off x="3622685" y="1640907"/>
            <a:ext cx="2222499" cy="23020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76B31-2B3D-4DD4-9402-20D7922EC5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90" t="60630" r="37348" b="9542"/>
          <a:stretch/>
        </p:blipFill>
        <p:spPr>
          <a:xfrm>
            <a:off x="6593469" y="1268389"/>
            <a:ext cx="2160456" cy="2863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4AB9E6-5D79-4A4E-8273-05BC57DEAE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372" t="57329" r="1642"/>
          <a:stretch/>
        </p:blipFill>
        <p:spPr>
          <a:xfrm>
            <a:off x="9515950" y="1054735"/>
            <a:ext cx="2292329" cy="30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BA38B-720B-41CE-8E0D-156718785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5" y="800097"/>
            <a:ext cx="4942920" cy="479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CFBFC-3284-404B-A3D0-9420C11FF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77" y="800097"/>
            <a:ext cx="3849343" cy="47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2ECEE-A488-4ECD-9343-4776E351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7" y="810422"/>
            <a:ext cx="4467639" cy="4467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63EF0-2B73-4302-921F-4540430C3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800897"/>
            <a:ext cx="4467638" cy="44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0BC3046-5C73-4FDA-BD99-0250ED362BC6}"/>
              </a:ext>
            </a:extLst>
          </p:cNvPr>
          <p:cNvSpPr/>
          <p:nvPr/>
        </p:nvSpPr>
        <p:spPr>
          <a:xfrm rot="19465296">
            <a:off x="-312193" y="439953"/>
            <a:ext cx="2667211" cy="904959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6C4099-DDB0-4359-84EC-DC9CDCA4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4" y="957262"/>
            <a:ext cx="9886951" cy="49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615" y="-445755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256701" y="2452453"/>
            <a:ext cx="4887733" cy="212151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39204-971E-453F-8136-2B59D289BC9D}"/>
              </a:ext>
            </a:extLst>
          </p:cNvPr>
          <p:cNvSpPr/>
          <p:nvPr/>
        </p:nvSpPr>
        <p:spPr>
          <a:xfrm>
            <a:off x="957442" y="2923365"/>
            <a:ext cx="6691348" cy="2934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prstClr val="black"/>
              </a:solidFill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SẢN PHẨM CỦA MÌNH VỚI NGƯỜI THÂN, BẠN BÈ NHÉ!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642293" y="886086"/>
            <a:ext cx="2757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DẶN DÒ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6A4EFF1-685D-4437-83BB-DB64681E3441}"/>
              </a:ext>
            </a:extLst>
          </p:cNvPr>
          <p:cNvGrpSpPr/>
          <p:nvPr/>
        </p:nvGrpSpPr>
        <p:grpSpPr>
          <a:xfrm>
            <a:off x="197698" y="1910692"/>
            <a:ext cx="4677797" cy="3429000"/>
            <a:chOff x="197698" y="1910692"/>
            <a:chExt cx="46777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F5103C-226A-4BC7-95CA-FD6B0B7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98" y="1910692"/>
              <a:ext cx="4677797" cy="342900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14AE396-ADED-4902-A6BB-FA158DACEE9B}"/>
                </a:ext>
              </a:extLst>
            </p:cNvPr>
            <p:cNvGrpSpPr/>
            <p:nvPr/>
          </p:nvGrpSpPr>
          <p:grpSpPr>
            <a:xfrm>
              <a:off x="778164" y="2930130"/>
              <a:ext cx="3560235" cy="685126"/>
              <a:chOff x="6354026" y="1417986"/>
              <a:chExt cx="3560235" cy="68512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8D5ADC-7D3C-4099-9C1F-8D582478C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837" y="1417986"/>
                <a:ext cx="184731" cy="66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B06C3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文本框 18">
                <a:extLst>
                  <a:ext uri="{FF2B5EF4-FFF2-40B4-BE49-F238E27FC236}">
                    <a16:creationId xmlns:a16="http://schemas.microsoft.com/office/drawing/2014/main" id="{2D97E7C7-F410-4751-9602-8E556114B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4026" y="1641447"/>
                <a:ext cx="35602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Hoàn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thành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bài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đầy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đủ</a:t>
                </a:r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.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A2896A-DB02-4783-B294-FABAACD7D089}"/>
              </a:ext>
            </a:extLst>
          </p:cNvPr>
          <p:cNvGrpSpPr/>
          <p:nvPr/>
        </p:nvGrpSpPr>
        <p:grpSpPr>
          <a:xfrm>
            <a:off x="6843686" y="2331720"/>
            <a:ext cx="4677797" cy="3429000"/>
            <a:chOff x="6843686" y="2331720"/>
            <a:chExt cx="4677797" cy="3429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807891-6594-4609-A3CA-4B02D6E9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686" y="2331720"/>
              <a:ext cx="4677797" cy="3429000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955F0C8-9554-47EE-992F-E3C259F8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814" y="3439688"/>
              <a:ext cx="38187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Chụp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gửi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thầy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cô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kiểm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tra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đánh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320" y="2869079"/>
            <a:ext cx="4517591" cy="36611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1371600" y="455132"/>
            <a:ext cx="8565268" cy="4421668"/>
            <a:chOff x="-679554" y="271318"/>
            <a:chExt cx="393440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3880" y="271318"/>
              <a:ext cx="3483972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79554" y="795243"/>
              <a:ext cx="3934403" cy="39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HĐ1:KHỞI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1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HS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nhận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bước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đầu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năng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liên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tưởng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khối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một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số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cuộc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sống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8109" y="3821818"/>
              <a:ext cx="3676685" cy="35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Sử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khối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cơ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bản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đơn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giản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0692360-E5BD-4E41-A364-3515659A5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011" y="5153117"/>
            <a:ext cx="620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Cảm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vẻ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khối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638604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3807114" y="3599766"/>
            <a:ext cx="5237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</a:t>
            </a:r>
            <a:r>
              <a:rPr lang="en-US" sz="3200" dirty="0" err="1">
                <a:solidFill>
                  <a:srgbClr val="002060"/>
                </a:solidFill>
              </a:rPr>
              <a:t>Sách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thuật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đất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nặn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5287617"/>
            <a:ext cx="12594294" cy="169230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795" y="0"/>
            <a:ext cx="1409205" cy="1280160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6861BD6-D01C-4F0D-ABCF-C4DB20B7D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9323">
            <a:off x="-288979" y="-312573"/>
            <a:ext cx="2330247" cy="1667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00A668-A747-4B6B-A22C-D819F2CD7418}"/>
              </a:ext>
            </a:extLst>
          </p:cNvPr>
          <p:cNvSpPr txBox="1"/>
          <p:nvPr/>
        </p:nvSpPr>
        <p:spPr>
          <a:xfrm rot="19696734">
            <a:off x="123321" y="103036"/>
            <a:ext cx="2537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2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1:</a:t>
            </a:r>
          </a:p>
          <a:p>
            <a:pPr lvl="0">
              <a:buNone/>
            </a:pPr>
            <a:r>
              <a:rPr lang="en-US" altLang="zh-CN" sz="2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KHÁM PHÁ</a:t>
            </a:r>
            <a:endParaRPr lang="zh-CN" altLang="en-US" sz="2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3" name="NHẬN BIẾT HÌNH KHỐI ( KHỐI CẦU-KHỐI TRỤ - KHỐI VUÔNG - KHỐI CHỮ NHẬT_Trim">
            <a:hlinkClick r:id="" action="ppaction://media"/>
            <a:extLst>
              <a:ext uri="{FF2B5EF4-FFF2-40B4-BE49-F238E27FC236}">
                <a16:creationId xmlns:a16="http://schemas.microsoft.com/office/drawing/2014/main" id="{24E63FF7-0511-4F46-8B5F-4B7A85653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5180" y="757295"/>
            <a:ext cx="9101639" cy="51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331860" y="2152614"/>
            <a:ext cx="3452685" cy="9682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>
                <a:latin typeface="#9Slide03 AmpleSoft" panose="02000000000000000000" pitchFamily="2" charset="0"/>
              </a:rPr>
              <a:t>Con </a:t>
            </a:r>
            <a:r>
              <a:rPr lang="en-US" dirty="0" err="1">
                <a:latin typeface="#9Slide03 AmpleSoft" panose="02000000000000000000" pitchFamily="2" charset="0"/>
              </a:rPr>
              <a:t>đã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nào</a:t>
            </a:r>
            <a:r>
              <a:rPr lang="en-US" dirty="0">
                <a:latin typeface="#9Slide03 AmpleSoft" panose="02000000000000000000" pitchFamily="2" charset="0"/>
              </a:rPr>
              <a:t> qua </a:t>
            </a:r>
            <a:r>
              <a:rPr lang="en-US" dirty="0" err="1">
                <a:latin typeface="#9Slide03 AmpleSoft" panose="02000000000000000000" pitchFamily="2" charset="0"/>
              </a:rPr>
              <a:t>phần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giới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anh</a:t>
            </a:r>
            <a:r>
              <a:rPr lang="en-US" dirty="0">
                <a:latin typeface="#9Slide03 AmpleSoft" panose="02000000000000000000" pitchFamily="2" charset="0"/>
              </a:rPr>
              <a:t> Nam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bạn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Bống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96000" y="5030859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cuộc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sống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một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số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như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cầu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trụ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hộp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chữ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nhật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hộp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vuông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chóp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nón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chóp</a:t>
            </a:r>
            <a:r>
              <a:rPr lang="en-US" dirty="0">
                <a:latin typeface="#9Slide03 AmpleSoft" panose="02000000000000000000" pitchFamily="2" charset="0"/>
              </a:rPr>
              <a:t> tam </a:t>
            </a:r>
            <a:r>
              <a:rPr lang="en-US" dirty="0" err="1">
                <a:latin typeface="#9Slide03 AmpleSoft" panose="02000000000000000000" pitchFamily="2" charset="0"/>
              </a:rPr>
              <a:t>giác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488349-E61E-4DFB-946F-C539F9BFE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383" y="169967"/>
            <a:ext cx="4696480" cy="562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1793C6-465E-4429-B513-C91E5DC1A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005" y="818241"/>
            <a:ext cx="1739363" cy="2050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DD9BCA-F907-439C-A7C1-3C1350F0D2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707" b="3952"/>
          <a:stretch/>
        </p:blipFill>
        <p:spPr>
          <a:xfrm>
            <a:off x="6473609" y="782386"/>
            <a:ext cx="1534837" cy="21221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2E717C-EC87-45FF-B560-3216B8E76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762" y="3042973"/>
            <a:ext cx="2079611" cy="19296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C1438E-DCAC-43F3-8CA8-B2E5269685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7476" y="1728567"/>
            <a:ext cx="1725199" cy="27060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6AAE69-A4FD-496D-840D-1FDE494205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0913" y="1728567"/>
            <a:ext cx="1869988" cy="2706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44F0D-3E41-405A-AF04-52AF43BD4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3196" y="3432007"/>
            <a:ext cx="2553073" cy="149808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4F81EBE-EC84-4064-8F65-505165DC3DB3}"/>
              </a:ext>
            </a:extLst>
          </p:cNvPr>
          <p:cNvSpPr/>
          <p:nvPr/>
        </p:nvSpPr>
        <p:spPr>
          <a:xfrm>
            <a:off x="331860" y="3296689"/>
            <a:ext cx="3452685" cy="9682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Ngoài</a:t>
            </a:r>
            <a:r>
              <a:rPr lang="en-US" dirty="0">
                <a:latin typeface="#9Slide03 AmpleSoft" panose="02000000000000000000" pitchFamily="2" charset="0"/>
              </a:rPr>
              <a:t> ra con </a:t>
            </a:r>
            <a:r>
              <a:rPr lang="en-US" dirty="0" err="1">
                <a:latin typeface="#9Slide03 AmpleSoft" panose="02000000000000000000" pitchFamily="2" charset="0"/>
              </a:rPr>
              <a:t>còn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thêm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khối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nào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nữa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750757"/>
            <a:ext cx="12594294" cy="170945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835" y="71120"/>
            <a:ext cx="1165436" cy="1058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019056" y="440449"/>
            <a:ext cx="73521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Con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3434843" y="4322047"/>
            <a:ext cx="4923966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endParaRPr lang="en-US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tủ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nhật</a:t>
            </a:r>
            <a:endParaRPr lang="en-US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Rubic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vuông</a:t>
            </a:r>
            <a:endParaRPr lang="en-US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chóp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nón</a:t>
            </a:r>
            <a:endParaRPr lang="en-US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5: Kim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tháp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chóp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giác</a:t>
            </a:r>
            <a:endParaRPr lang="en-US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995BB-1E28-494D-B453-F956A1F16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56" y="1102944"/>
            <a:ext cx="2553801" cy="2463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89D6F3-1061-4EBD-9C73-9963B352A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3" r="6769"/>
          <a:stretch/>
        </p:blipFill>
        <p:spPr>
          <a:xfrm>
            <a:off x="6904742" y="1107243"/>
            <a:ext cx="2508897" cy="2454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79E7D1-08D1-4711-B3C7-7624F54E2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569" y="1092524"/>
            <a:ext cx="2523731" cy="251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59934-3C6D-465A-9EBE-E245F3920C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5067"/>
          <a:stretch/>
        </p:blipFill>
        <p:spPr>
          <a:xfrm>
            <a:off x="2607887" y="1121959"/>
            <a:ext cx="1653912" cy="24549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82B151-020C-476E-874E-B58246DD8B91}"/>
              </a:ext>
            </a:extLst>
          </p:cNvPr>
          <p:cNvSpPr/>
          <p:nvPr/>
        </p:nvSpPr>
        <p:spPr>
          <a:xfrm>
            <a:off x="855046" y="3657600"/>
            <a:ext cx="794850" cy="516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C7CDF3-20FE-4111-AE9B-BAEC56CD7170}"/>
              </a:ext>
            </a:extLst>
          </p:cNvPr>
          <p:cNvSpPr/>
          <p:nvPr/>
        </p:nvSpPr>
        <p:spPr>
          <a:xfrm>
            <a:off x="2856125" y="3683710"/>
            <a:ext cx="794850" cy="516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F75316-D9C6-414D-9880-3AADE4CF2F57}"/>
              </a:ext>
            </a:extLst>
          </p:cNvPr>
          <p:cNvSpPr/>
          <p:nvPr/>
        </p:nvSpPr>
        <p:spPr>
          <a:xfrm>
            <a:off x="5156009" y="3667926"/>
            <a:ext cx="794850" cy="516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95D6B5-1A4A-4898-ACF7-F87C455DA651}"/>
              </a:ext>
            </a:extLst>
          </p:cNvPr>
          <p:cNvSpPr/>
          <p:nvPr/>
        </p:nvSpPr>
        <p:spPr>
          <a:xfrm>
            <a:off x="7761765" y="3683710"/>
            <a:ext cx="794850" cy="516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9963EF-5D7C-4ABD-A53E-8007847390D1}"/>
              </a:ext>
            </a:extLst>
          </p:cNvPr>
          <p:cNvSpPr/>
          <p:nvPr/>
        </p:nvSpPr>
        <p:spPr>
          <a:xfrm>
            <a:off x="10542104" y="3671837"/>
            <a:ext cx="794850" cy="516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D7EA78-6E85-4418-A251-2D591CB889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389"/>
          <a:stretch/>
        </p:blipFill>
        <p:spPr>
          <a:xfrm>
            <a:off x="9584113" y="1129834"/>
            <a:ext cx="2493113" cy="24495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276BBF-97FB-4429-ADDA-2F008CFB05DA}"/>
              </a:ext>
            </a:extLst>
          </p:cNvPr>
          <p:cNvSpPr txBox="1"/>
          <p:nvPr/>
        </p:nvSpPr>
        <p:spPr>
          <a:xfrm>
            <a:off x="526774" y="5820620"/>
            <a:ext cx="1081017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ạ!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tủ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sữa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trụ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…. 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05969F-09BC-4D2E-B32F-157EAA43A2C3}"/>
              </a:ext>
            </a:extLst>
          </p:cNvPr>
          <p:cNvGrpSpPr/>
          <p:nvPr/>
        </p:nvGrpSpPr>
        <p:grpSpPr>
          <a:xfrm>
            <a:off x="1" y="-376080"/>
            <a:ext cx="2019056" cy="1468603"/>
            <a:chOff x="4338399" y="-413997"/>
            <a:chExt cx="3515201" cy="2515465"/>
          </a:xfrm>
        </p:grpSpPr>
        <p:pic>
          <p:nvPicPr>
            <p:cNvPr id="24" name="图片 6">
              <a:extLst>
                <a:ext uri="{FF2B5EF4-FFF2-40B4-BE49-F238E27FC236}">
                  <a16:creationId xmlns:a16="http://schemas.microsoft.com/office/drawing/2014/main" id="{7CD2E405-9211-48C6-8882-8C5910575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93E6A7-88C6-452A-BB0B-E49FB6B01DC5}"/>
                </a:ext>
              </a:extLst>
            </p:cNvPr>
            <p:cNvSpPr txBox="1"/>
            <p:nvPr/>
          </p:nvSpPr>
          <p:spPr>
            <a:xfrm>
              <a:off x="4890054" y="699725"/>
              <a:ext cx="2792166" cy="1001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16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16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16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9E2F7E1C-9AF0-4089-B7D2-50034C9E0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663">
            <a:off x="2393819" y="-412572"/>
            <a:ext cx="7022327" cy="1830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8F0E07-0695-40B6-92E2-2406C7C9528D}"/>
              </a:ext>
            </a:extLst>
          </p:cNvPr>
          <p:cNvSpPr txBox="1"/>
          <p:nvPr/>
        </p:nvSpPr>
        <p:spPr>
          <a:xfrm>
            <a:off x="3309965" y="242803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D4D24E-BD8E-4781-8096-814DD085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95" y="1840392"/>
            <a:ext cx="4121176" cy="410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29A309-B0D6-490F-9DAF-E401481DF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471" y="1459240"/>
            <a:ext cx="3158909" cy="448868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0BC3046-5C73-4FDA-BD99-0250ED362BC6}"/>
              </a:ext>
            </a:extLst>
          </p:cNvPr>
          <p:cNvSpPr/>
          <p:nvPr/>
        </p:nvSpPr>
        <p:spPr>
          <a:xfrm rot="19465296">
            <a:off x="-340909" y="2235575"/>
            <a:ext cx="4281678" cy="1604458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CÁCH NẶN CÁC KHỐI CƠ BẢN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id="{C29EA653-11B0-4030-8AE0-2F78346083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868412"/>
            <a:ext cx="1069959" cy="9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7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5000">
        <p15:prstTrans prst="drape"/>
      </p:transition>
    </mc:Choice>
    <mc:Fallback xmlns="">
      <p:transition spd="slow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TẠO HÌNH CÂY NẤM TỪ CÁC KHỐI CƠ BẢN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538</Words>
  <Application>Microsoft Office PowerPoint</Application>
  <PresentationFormat>Widescreen</PresentationFormat>
  <Paragraphs>62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#9Slide03 AllRoundGothic</vt:lpstr>
      <vt:lpstr>#9Slide03 Ample</vt:lpstr>
      <vt:lpstr>#9Slide03 AmpleSoft</vt:lpstr>
      <vt:lpstr>#9Slide03 Arima Madurai</vt:lpstr>
      <vt:lpstr>Arial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47</cp:revision>
  <dcterms:created xsi:type="dcterms:W3CDTF">2020-01-29T09:42:18Z</dcterms:created>
  <dcterms:modified xsi:type="dcterms:W3CDTF">2022-01-18T11:06:25Z</dcterms:modified>
</cp:coreProperties>
</file>