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x-wav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318" r:id="rId4"/>
    <p:sldId id="259" r:id="rId5"/>
    <p:sldId id="300" r:id="rId6"/>
    <p:sldId id="319" r:id="rId7"/>
    <p:sldId id="320" r:id="rId8"/>
    <p:sldId id="321" r:id="rId9"/>
    <p:sldId id="322" r:id="rId10"/>
    <p:sldId id="303" r:id="rId11"/>
    <p:sldId id="323" r:id="rId12"/>
    <p:sldId id="327" r:id="rId13"/>
    <p:sldId id="325" r:id="rId14"/>
    <p:sldId id="328" r:id="rId15"/>
    <p:sldId id="330" r:id="rId16"/>
    <p:sldId id="329" r:id="rId17"/>
    <p:sldId id="326" r:id="rId18"/>
  </p:sldIdLst>
  <p:sldSz cx="12192000" cy="6858000"/>
  <p:notesSz cx="6858000" cy="9144000"/>
  <p:embeddedFontLst>
    <p:embeddedFont>
      <p:font typeface="字魂59号-创粗黑" charset="-122"/>
      <p:regular r:id="rId20"/>
    </p:embeddedFont>
    <p:embeddedFont>
      <p:font typeface="Tahoma" pitchFamily="34" charset="0"/>
      <p:regular r:id="rId21"/>
      <p:bold r:id="rId22"/>
    </p:embeddedFont>
    <p:embeddedFont>
      <p:font typeface="微软雅黑" pitchFamily="34" charset="-122"/>
      <p:regular r:id="rId23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D5FFF1"/>
    <a:srgbClr val="CFFFF0"/>
    <a:srgbClr val="F5FFFC"/>
    <a:srgbClr val="43A081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0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2022/10/10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72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88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5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552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767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92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418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80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84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64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916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263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618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34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012641" y="2580919"/>
            <a:ext cx="6519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Môn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242954" y="215399"/>
            <a:ext cx="1423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70858"/>
            <a:ext cx="1982551" cy="956662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121664" y="1172061"/>
            <a:ext cx="8552976" cy="5267624"/>
            <a:chOff x="1121664" y="1172061"/>
            <a:chExt cx="8552976" cy="5267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1172061"/>
              <a:ext cx="8134866" cy="5267624"/>
            </a:xfrm>
            <a:prstGeom prst="rect">
              <a:avLst/>
            </a:prstGeom>
          </p:spPr>
        </p:pic>
        <p:sp>
          <p:nvSpPr>
            <p:cNvPr id="68" name="文本框 80"/>
            <p:cNvSpPr txBox="1"/>
            <p:nvPr/>
          </p:nvSpPr>
          <p:spPr>
            <a:xfrm>
              <a:off x="1121664" y="1411491"/>
              <a:ext cx="855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5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63" y="3318258"/>
            <a:ext cx="3322954" cy="2910908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1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xmlns="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xmlns="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80ACEF3-42E3-4B86-BCFD-6353E5E13E57}"/>
              </a:ext>
            </a:extLst>
          </p:cNvPr>
          <p:cNvGrpSpPr/>
          <p:nvPr/>
        </p:nvGrpSpPr>
        <p:grpSpPr>
          <a:xfrm>
            <a:off x="-19667" y="3445873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xmlns="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xmlns="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xmlns="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xmlns="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xmlns="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xmlns="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xmlns="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D02A26A-DD70-48B2-9471-0802BECD8BC4}"/>
              </a:ext>
            </a:extLst>
          </p:cNvPr>
          <p:cNvGrpSpPr/>
          <p:nvPr/>
        </p:nvGrpSpPr>
        <p:grpSpPr>
          <a:xfrm>
            <a:off x="10770563" y="1479755"/>
            <a:ext cx="1304540" cy="1272012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xmlns="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877198" y="4876797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" y="4827105"/>
            <a:ext cx="2206943" cy="17375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" y="473753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5216696" y="1363021"/>
            <a:ext cx="990165" cy="262169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2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xmlns="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xmlns="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80ACEF3-42E3-4B86-BCFD-6353E5E13E57}"/>
              </a:ext>
            </a:extLst>
          </p:cNvPr>
          <p:cNvGrpSpPr/>
          <p:nvPr/>
        </p:nvGrpSpPr>
        <p:grpSpPr>
          <a:xfrm>
            <a:off x="-70851" y="3028699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xmlns="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xmlns="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xmlns="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xmlns="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xmlns="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xmlns="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xmlns="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D02A26A-DD70-48B2-9471-0802BECD8BC4}"/>
              </a:ext>
            </a:extLst>
          </p:cNvPr>
          <p:cNvGrpSpPr/>
          <p:nvPr/>
        </p:nvGrpSpPr>
        <p:grpSpPr>
          <a:xfrm>
            <a:off x="10707129" y="1417345"/>
            <a:ext cx="1304540" cy="1272012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xmlns="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920493" y="497682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 – 3 = 12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" y="486028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4" name="Oval 73"/>
          <p:cNvSpPr/>
          <p:nvPr/>
        </p:nvSpPr>
        <p:spPr>
          <a:xfrm>
            <a:off x="6339318" y="1335521"/>
            <a:ext cx="938981" cy="281800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537055" y="2909257"/>
            <a:ext cx="938981" cy="1269981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62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74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xmlns="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xmlns="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80ACEF3-42E3-4B86-BCFD-6353E5E13E57}"/>
              </a:ext>
            </a:extLst>
          </p:cNvPr>
          <p:cNvGrpSpPr/>
          <p:nvPr/>
        </p:nvGrpSpPr>
        <p:grpSpPr>
          <a:xfrm>
            <a:off x="-40619" y="2519710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xmlns="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xmlns="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xmlns="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xmlns="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xmlns="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xmlns="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xmlns="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D02A26A-DD70-48B2-9471-0802BECD8BC4}"/>
              </a:ext>
            </a:extLst>
          </p:cNvPr>
          <p:cNvGrpSpPr/>
          <p:nvPr/>
        </p:nvGrpSpPr>
        <p:grpSpPr>
          <a:xfrm>
            <a:off x="10822836" y="2032841"/>
            <a:ext cx="1304540" cy="1272012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xmlns="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xmlns="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57" y="3545397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877" y="4253953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xmlns="" id="{B3DB058A-7F39-4989-A89A-565B4C7702EB}"/>
              </a:ext>
            </a:extLst>
          </p:cNvPr>
          <p:cNvSpPr/>
          <p:nvPr/>
        </p:nvSpPr>
        <p:spPr>
          <a:xfrm>
            <a:off x="1894715" y="498173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 + 15 + 3) : 3 = 12 (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" y="4965804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67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85"/>
            <a:ext cx="6830972" cy="446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743" y="1197872"/>
            <a:ext cx="5712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2498281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4112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622550" y="2580919"/>
            <a:ext cx="598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203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063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1871" y="972269"/>
            <a:ext cx="5289845" cy="4587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468" y="2111631"/>
            <a:ext cx="2931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181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5758" y="128789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906155" y="6101173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02682" y="6485602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68794" y="128789"/>
            <a:ext cx="1848964" cy="1411491"/>
          </a:xfrm>
          <a:prstGeom prst="rect">
            <a:avLst/>
          </a:prstGeom>
        </p:spPr>
      </p:pic>
      <p:sp>
        <p:nvSpPr>
          <p:cNvPr id="44" name="文本框 80"/>
          <p:cNvSpPr txBox="1"/>
          <p:nvPr/>
        </p:nvSpPr>
        <p:spPr>
          <a:xfrm>
            <a:off x="1452222" y="976854"/>
            <a:ext cx="984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 VẢI HOA VÀ VẢI TRẮNG ĐÃ BÁN TRONG THÁNG 9</a:t>
            </a:r>
            <a:endParaRPr kumimoji="1" lang="zh-CN" alt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0605" y="1357670"/>
            <a:ext cx="8785097" cy="5439858"/>
            <a:chOff x="1657731" y="1228881"/>
            <a:chExt cx="8785097" cy="543985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731" y="1434328"/>
              <a:ext cx="8785097" cy="4980864"/>
            </a:xfrm>
            <a:prstGeom prst="rect">
              <a:avLst/>
            </a:prstGeom>
          </p:spPr>
        </p:pic>
        <p:sp>
          <p:nvSpPr>
            <p:cNvPr id="45" name="文本框 80"/>
            <p:cNvSpPr txBox="1"/>
            <p:nvPr/>
          </p:nvSpPr>
          <p:spPr>
            <a:xfrm>
              <a:off x="2048255" y="1841713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文本框 80"/>
            <p:cNvSpPr txBox="1"/>
            <p:nvPr/>
          </p:nvSpPr>
          <p:spPr>
            <a:xfrm>
              <a:off x="2048255" y="3008017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文本框 80"/>
            <p:cNvSpPr txBox="1"/>
            <p:nvPr/>
          </p:nvSpPr>
          <p:spPr>
            <a:xfrm>
              <a:off x="2048255" y="42759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3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文本框 80"/>
            <p:cNvSpPr txBox="1"/>
            <p:nvPr/>
          </p:nvSpPr>
          <p:spPr>
            <a:xfrm>
              <a:off x="2048255" y="53907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4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050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54565" y="155645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828" y="122888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81587" y="1556450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3994652" y="2702932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21674" y="270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94310" y="394328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7174161" y="2681148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265760" y="518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452" y="3634312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23" y="363431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084" y="3634310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090" y="4862174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0477661" y="4013934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15" y="506808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80"/>
          <p:cNvSpPr txBox="1"/>
          <p:nvPr/>
        </p:nvSpPr>
        <p:spPr>
          <a:xfrm>
            <a:off x="9670141" y="412576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9" name="文本框 80"/>
          <p:cNvSpPr txBox="1"/>
          <p:nvPr/>
        </p:nvSpPr>
        <p:spPr>
          <a:xfrm>
            <a:off x="9507179" y="4498064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0" name="文本框 80"/>
          <p:cNvSpPr txBox="1"/>
          <p:nvPr/>
        </p:nvSpPr>
        <p:spPr>
          <a:xfrm>
            <a:off x="9791866" y="51505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1" name="文本框 80"/>
          <p:cNvSpPr txBox="1"/>
          <p:nvPr/>
        </p:nvSpPr>
        <p:spPr>
          <a:xfrm>
            <a:off x="9577576" y="554045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42954" y="215399"/>
            <a:ext cx="1423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30" y="12122"/>
            <a:ext cx="1883911" cy="102458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37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228881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0278" y="4432213"/>
            <a:ext cx="5251573" cy="1898388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21" y="3778253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80396" y="879718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8163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400m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91002" y="3168959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411346" y="455087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0412" y="3168958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047150" y="46687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11" y="253130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2829079"/>
            <a:ext cx="4341208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4627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nhất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9" y="3032451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24687" y="449944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2819" y="3032450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917930" y="462816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10" y="404169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528178" y="2789121"/>
            <a:ext cx="443277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811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1182541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366529" y="998303"/>
            <a:ext cx="5575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9" y="2872056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70767" y="1197419"/>
            <a:ext cx="2086621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769671" y="2035696"/>
            <a:ext cx="2936228" cy="1007995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399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997216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68838" y="3500950"/>
            <a:ext cx="1211999" cy="1116892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80"/>
          <p:cNvSpPr txBox="1"/>
          <p:nvPr/>
        </p:nvSpPr>
        <p:spPr>
          <a:xfrm>
            <a:off x="6214943" y="1321716"/>
            <a:ext cx="5462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ít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97" y="3576920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73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3" grpId="0"/>
      <p:bldP spid="41" grpId="0"/>
      <p:bldP spid="5" grpId="0" animBg="1"/>
      <p:bldP spid="42" grpId="0" animBg="1"/>
      <p:bldP spid="7" grpId="0" animBg="1"/>
      <p:bldP spid="43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Custom</PresentationFormat>
  <Paragraphs>111</Paragraphs>
  <Slides>17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字魂59号-创粗黑</vt:lpstr>
      <vt:lpstr>Tahoma</vt:lpstr>
      <vt:lpstr>微软雅黑</vt:lpstr>
      <vt:lpstr>UTM Edwardian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2022-10-10T03:52:27Z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