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54" r:id="rId2"/>
  </p:sldMasterIdLst>
  <p:notesMasterIdLst>
    <p:notesMasterId r:id="rId26"/>
  </p:notesMasterIdLst>
  <p:sldIdLst>
    <p:sldId id="290" r:id="rId3"/>
    <p:sldId id="309" r:id="rId4"/>
    <p:sldId id="308" r:id="rId5"/>
    <p:sldId id="311" r:id="rId6"/>
    <p:sldId id="318" r:id="rId7"/>
    <p:sldId id="310" r:id="rId8"/>
    <p:sldId id="312" r:id="rId9"/>
    <p:sldId id="313" r:id="rId10"/>
    <p:sldId id="314" r:id="rId11"/>
    <p:sldId id="315" r:id="rId12"/>
    <p:sldId id="294" r:id="rId13"/>
    <p:sldId id="295" r:id="rId14"/>
    <p:sldId id="296" r:id="rId15"/>
    <p:sldId id="316" r:id="rId16"/>
    <p:sldId id="297" r:id="rId17"/>
    <p:sldId id="298" r:id="rId18"/>
    <p:sldId id="270" r:id="rId19"/>
    <p:sldId id="299" r:id="rId20"/>
    <p:sldId id="289" r:id="rId21"/>
    <p:sldId id="300" r:id="rId22"/>
    <p:sldId id="303" r:id="rId23"/>
    <p:sldId id="304" r:id="rId24"/>
    <p:sldId id="293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652E0"/>
    <a:srgbClr val="A4DBF7"/>
    <a:srgbClr val="B6E06E"/>
    <a:srgbClr val="FFFFFF"/>
    <a:srgbClr val="FDFEFF"/>
    <a:srgbClr val="CAEFFC"/>
    <a:srgbClr val="009900"/>
    <a:srgbClr val="D9E9F7"/>
    <a:srgbClr val="C8E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955" autoAdjust="0"/>
  </p:normalViewPr>
  <p:slideViewPr>
    <p:cSldViewPr>
      <p:cViewPr varScale="1">
        <p:scale>
          <a:sx n="60" d="100"/>
          <a:sy n="60" d="100"/>
        </p:scale>
        <p:origin x="2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8189D5FF-5BA1-4B14-A4FF-128B238794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66E21E15-04BB-4093-AEA4-E0C69ECF16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91688F7-550E-4FFA-83EF-3458734D2C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CB405C73-BDB6-4E4F-88FD-1AC4B451AA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4D2A2DAB-B1EB-4953-A072-2EBD292829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8F78D228-976B-49DE-AA25-008671440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CFB2C3-0B9A-4BF6-9D42-42795419E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44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FB62B9E-2FD6-42F8-8132-7CDD6BB6732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88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6CAB-9A0A-4926-864A-6FF66F1656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6CAB-9A0A-4926-864A-6FF66F1656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0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2504-C6C1-47FA-8812-99B7C0BE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9269-A175-403F-94BC-49F2094F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D3663-6DB4-4A54-97D6-1522FDBE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80D7C-A87B-4497-ADF3-E2470F8AF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8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43DC-B16D-440A-A881-0AEFA7E1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AE0C-5653-43A9-8000-A968C710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089FC-4EDA-421D-A3DB-53345D8D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248E-C215-4EC4-88A4-7812DF203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1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B853-7831-4843-8522-4E73EF63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86366-BDEC-4142-9843-B2353454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9BE1-33A3-4F2F-AAFB-9A6BF5C3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7138-83CA-42FD-ACA7-311A7A340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3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1A71-47E6-4B05-B4C0-9BE0A5AE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36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0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4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0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3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81DE1-CCCA-4D96-9FAA-9E80149B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87620-BEFC-4C41-9CDF-99ED63AE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2C5C-2CA2-4089-BE69-344FC294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4D82-F658-494F-86CC-60E5B2410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3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3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9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1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7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BF633-6EB4-43C7-B61E-A4125E14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11018-66A9-49A4-B1EC-7159D8C4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1478-CCD9-4255-8B8A-752063A5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30BC-E0E8-4CC7-A642-EF3AC0B45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1ECECF-7A4E-4650-B907-F4B3A212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3B62BD-5CC3-450C-9251-0DEC6734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6F95A9-BA84-471E-BD67-EB985EB6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486F4-3656-443C-AC1B-E80B72894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6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C40748-2463-4246-81BC-FAFDB3D5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AF09E6-4442-4342-9D95-A11C4F87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EBD40C-AA1C-45A7-BD58-3511A686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8344E-F96B-4B74-8DA5-4827A13EF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7955A9-DCC2-43E3-B2EE-90A41198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63C150-7CCF-4B44-944A-73C3ECFC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D05D3C-EAFE-4B8A-834C-A961E952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1DC2B-2342-4A3D-9F21-8EA7B2A5A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42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D8D6EE-A853-4049-A38C-14C0489D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34AA9C-500E-4E37-8248-CF2C13C6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8F8A33-3403-4BD1-98E9-B8F6370F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B3B4A-E9E0-436D-AFEE-848403F96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A24396-0BD2-4B5F-86A8-DFFCFA0A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C17300-693B-4C7A-A1AA-0864C4C5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DDADAA-BDB1-421E-85F7-BC11C4AB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154A-973A-408B-B9B7-877C50A98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01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194994-FE03-4948-BEA4-FDC36E8F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B631DD-EE36-48F9-9663-0ACBD6D1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6D3059-0DC7-4AEE-90E3-8A30172C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C5F88-794E-45BA-9E37-58B921735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9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EB0A5C-4E13-401C-87BE-0666ABF35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123D2E-6DAE-4E54-A784-F84412D3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CF50-3E71-4E2B-AAD9-0D2C58EA9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C53DD-FF33-4779-B698-4D0947F35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078B-BCEC-45A1-AB4B-A6E07BC5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C2D767-C36B-4A39-B277-34B0A63C3A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6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76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wm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id="{3255EBC7-655E-49EA-9432-447A8551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13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000C3CD6-FB3D-45C8-83A8-6E48A762FD5F}"/>
              </a:ext>
            </a:extLst>
          </p:cNvPr>
          <p:cNvSpPr txBox="1"/>
          <p:nvPr/>
        </p:nvSpPr>
        <p:spPr>
          <a:xfrm>
            <a:off x="1523491" y="2964656"/>
            <a:ext cx="9145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>
                <a:solidFill>
                  <a:srgbClr val="336601"/>
                </a:solidFill>
                <a:latin typeface="Algerian" panose="04020705040A020607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CHU VI HÌNH TAM GIÁC</a:t>
            </a:r>
          </a:p>
          <a:p>
            <a:pPr algn="ctr"/>
            <a:r>
              <a:rPr lang="en-US" altLang="zh-CN" sz="6000" b="1" dirty="0">
                <a:solidFill>
                  <a:srgbClr val="336601"/>
                </a:solidFill>
                <a:latin typeface="Algerian" panose="04020705040A020607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CHU VI HÌNH TỨ GIÁC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A162114B-06FC-45D2-A1C5-1EDA6177D379}"/>
              </a:ext>
            </a:extLst>
          </p:cNvPr>
          <p:cNvSpPr txBox="1"/>
          <p:nvPr/>
        </p:nvSpPr>
        <p:spPr>
          <a:xfrm>
            <a:off x="2947590" y="2213712"/>
            <a:ext cx="6145431" cy="494388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defRPr/>
            </a:pPr>
            <a:r>
              <a:rPr lang="en-US" altLang="zh-CN" sz="44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- LỚP 2</a:t>
            </a:r>
            <a:endParaRPr lang="zh-CN" altLang="en-US" sz="44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91254E-9BAE-4D5E-97F3-569E1A7BEE61}"/>
              </a:ext>
            </a:extLst>
          </p:cNvPr>
          <p:cNvSpPr txBox="1"/>
          <p:nvPr/>
        </p:nvSpPr>
        <p:spPr>
          <a:xfrm>
            <a:off x="2397420" y="577701"/>
            <a:ext cx="7397158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0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indent="0" algn="ctr">
              <a:buNone/>
              <a:defRPr/>
            </a:pPr>
            <a:r>
              <a:rPr lang="en-US" altLang="zh-CN" sz="20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0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0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HỌC VŨ XUÂN THIỀU</a:t>
            </a:r>
            <a:endParaRPr lang="zh-CN" altLang="en-US" sz="2000" b="1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B662C8-1084-4D43-9FAA-A73762414039}"/>
              </a:ext>
            </a:extLst>
          </p:cNvPr>
          <p:cNvSpPr txBox="1"/>
          <p:nvPr/>
        </p:nvSpPr>
        <p:spPr>
          <a:xfrm>
            <a:off x="3462901" y="5222649"/>
            <a:ext cx="5114811" cy="53649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0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GIÁO VIÊN: TRẦN NGỌC KHÁNH LINH</a:t>
            </a:r>
            <a:endParaRPr lang="zh-CN" altLang="en-US" sz="2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2032000" y="3810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5892800" y="22717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23383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 rot="-3203522">
            <a:off x="640558" y="1258422"/>
            <a:ext cx="1239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133600" y="25908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 rot="1751306">
            <a:off x="3352800" y="12192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6472768" y="706438"/>
            <a:ext cx="29633" cy="22653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5" name="AutoShape 9"/>
          <p:cNvSpPr>
            <a:spLocks noChangeArrowheads="1"/>
          </p:cNvSpPr>
          <p:nvPr/>
        </p:nvSpPr>
        <p:spPr bwMode="auto">
          <a:xfrm>
            <a:off x="609600" y="914400"/>
            <a:ext cx="5283200" cy="1676400"/>
          </a:xfrm>
          <a:prstGeom prst="triangle">
            <a:avLst>
              <a:gd name="adj" fmla="val 3138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914400" y="5080000"/>
            <a:ext cx="1085426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Tổng độ dài các cạnh của hình tam giác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       (hình tứ giác) là chu vi của hình đó.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8229600" y="3810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 cm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 rot="3405784">
            <a:off x="10340976" y="1286203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 rot="-4303867">
            <a:off x="6702425" y="1286203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8636000" y="25908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11480800" y="23622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6705600" y="2728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9652000" y="442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7518400" y="4572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73076" name="Line 20"/>
          <p:cNvSpPr>
            <a:spLocks noChangeShapeType="1"/>
          </p:cNvSpPr>
          <p:nvPr/>
        </p:nvSpPr>
        <p:spPr bwMode="auto">
          <a:xfrm flipH="1">
            <a:off x="7213600" y="900113"/>
            <a:ext cx="812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>
            <a:off x="8026400" y="900113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>
            <a:off x="9855200" y="900113"/>
            <a:ext cx="17272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9" name="Line 23"/>
          <p:cNvSpPr>
            <a:spLocks noChangeShapeType="1"/>
          </p:cNvSpPr>
          <p:nvPr/>
        </p:nvSpPr>
        <p:spPr bwMode="auto">
          <a:xfrm>
            <a:off x="7213600" y="2652713"/>
            <a:ext cx="436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914401" y="3124201"/>
            <a:ext cx="99970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So sánh cách tính chu vi 2 hình:</a:t>
            </a: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1117600" y="3627439"/>
            <a:ext cx="9245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1117600" y="4121150"/>
            <a:ext cx="106510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176444"/>
      </p:ext>
    </p:extLst>
  </p:cSld>
  <p:clrMapOvr>
    <a:masterClrMapping/>
  </p:clrMapOvr>
  <p:transition spd="med" advTm="5221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/>
      <p:bldP spid="173060" grpId="0"/>
      <p:bldP spid="173061" grpId="0"/>
      <p:bldP spid="173062" grpId="0"/>
      <p:bldP spid="173063" grpId="0"/>
      <p:bldP spid="173065" grpId="0" animBg="1"/>
      <p:bldP spid="173066" grpId="0"/>
      <p:bldP spid="173067" grpId="0"/>
      <p:bldP spid="173069" grpId="0"/>
      <p:bldP spid="173070" grpId="0"/>
      <p:bldP spid="173071" grpId="0"/>
      <p:bldP spid="173072" grpId="0"/>
      <p:bldP spid="173073" grpId="0"/>
      <p:bldP spid="173074" grpId="0"/>
      <p:bldP spid="173075" grpId="0"/>
      <p:bldP spid="173076" grpId="0" animBg="1"/>
      <p:bldP spid="173077" grpId="0" animBg="1"/>
      <p:bldP spid="173078" grpId="0" animBg="1"/>
      <p:bldP spid="173079" grpId="0" animBg="1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7" b="13529"/>
          <a:stretch>
            <a:fillRect/>
          </a:stretch>
        </p:blipFill>
        <p:spPr>
          <a:xfrm>
            <a:off x="9126744" y="516757"/>
            <a:ext cx="2784558" cy="1896667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2FBC6174-76C8-4E65-96D3-B34C001F3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EE3140C-609E-4605-A443-0C51C444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3" descr="E:\PPT背景\03.png">
            <a:extLst>
              <a:ext uri="{FF2B5EF4-FFF2-40B4-BE49-F238E27FC236}">
                <a16:creationId xmlns:a16="http://schemas.microsoft.com/office/drawing/2014/main" id="{D34AC9F6-7376-4192-82CC-B6109848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" y="2040361"/>
            <a:ext cx="1193110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PPT背景\05.png">
            <a:extLst>
              <a:ext uri="{FF2B5EF4-FFF2-40B4-BE49-F238E27FC236}">
                <a16:creationId xmlns:a16="http://schemas.microsoft.com/office/drawing/2014/main" id="{E26A4CC0-29A4-4741-82BE-D69DA5FE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014"/>
            <a:ext cx="3352800" cy="3073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PPT背景\05.png">
            <a:extLst>
              <a:ext uri="{FF2B5EF4-FFF2-40B4-BE49-F238E27FC236}">
                <a16:creationId xmlns:a16="http://schemas.microsoft.com/office/drawing/2014/main" id="{E4D84A6F-7AFC-4AB1-833E-70E41F9E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81">
            <a:off x="4677247" y="1970887"/>
            <a:ext cx="3506050" cy="3516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ED901A6C-5DF1-454D-B42A-5773555FB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52" y="2828637"/>
            <a:ext cx="296747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a)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7cm; 10cm ; 13cm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AE495C7F-5202-4CBD-AEED-DF3FFB8E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017" y="3025330"/>
            <a:ext cx="375064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30dm ; 40dm ; 20dm</a:t>
            </a:r>
          </a:p>
        </p:txBody>
      </p:sp>
      <p:pic>
        <p:nvPicPr>
          <p:cNvPr id="10" name="Picture 5" descr="E:\PPT背景\05.png">
            <a:extLst>
              <a:ext uri="{FF2B5EF4-FFF2-40B4-BE49-F238E27FC236}">
                <a16:creationId xmlns:a16="http://schemas.microsoft.com/office/drawing/2014/main" id="{E4D84A6F-7AFC-4AB1-833E-70E41F9E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81">
            <a:off x="8619582" y="1489147"/>
            <a:ext cx="3506050" cy="3516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AE495C7F-5202-4CBD-AEED-DF3FFB8E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352" y="2543590"/>
            <a:ext cx="375064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8c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 ; </a:t>
            </a:r>
            <a:r>
              <a:rPr lang="vi-V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12c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 ; </a:t>
            </a:r>
            <a:r>
              <a:rPr lang="vi-V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7c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294BD648-1707-40EA-9C9D-F9C898F8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F902CA1-210F-4B55-ADF9-8BAEC462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8F6E33-91B4-4626-A851-936784F5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94" y="12192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7cm; 10cm ; 13cm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58D3B0A-B4F9-475A-946C-5F4B4F08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95046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2B6658-5EF9-4FA1-9C6D-1EC6E09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471" y="2671672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A37A77E-51FB-4E68-AA94-3ABEB82F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86328"/>
            <a:ext cx="3197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 + 10 + 13 =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E2383C9-F036-4C1D-963D-F9D38FCE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664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5A0A24CB-8D40-4365-AECB-7B089618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71" y="4876800"/>
            <a:ext cx="3503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cm</a:t>
            </a:r>
          </a:p>
        </p:txBody>
      </p:sp>
      <p:sp>
        <p:nvSpPr>
          <p:cNvPr id="10" name="Text Box 65">
            <a:extLst>
              <a:ext uri="{FF2B5EF4-FFF2-40B4-BE49-F238E27FC236}">
                <a16:creationId xmlns:a16="http://schemas.microsoft.com/office/drawing/2014/main" id="{C9898893-74E6-41DA-9480-AA23C9F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727" y="4186328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( cm 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39E3A-3AF4-4144-BCC5-F38D0CC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5814" l="4667" r="95000">
                        <a14:foregroundMark x1="19667" y1="41860" x2="19667" y2="41860"/>
                        <a14:foregroundMark x1="15333" y1="75349" x2="15333" y2="78605"/>
                        <a14:foregroundMark x1="8667" y1="41395" x2="8667" y2="41395"/>
                        <a14:foregroundMark x1="9000" y1="42791" x2="21333" y2="77674"/>
                        <a14:foregroundMark x1="38000" y1="47442" x2="39667" y2="45116"/>
                        <a14:foregroundMark x1="31667" y1="20930" x2="30667" y2="60465"/>
                        <a14:foregroundMark x1="30667" y1="60465" x2="34667" y2="66047"/>
                        <a14:foregroundMark x1="20000" y1="87907" x2="20000" y2="87907"/>
                        <a14:foregroundMark x1="9000" y1="62326" x2="13667" y2="96279"/>
                        <a14:foregroundMark x1="4667" y1="29767" x2="4667" y2="29767"/>
                        <a14:foregroundMark x1="84000" y1="72093" x2="84000" y2="72093"/>
                        <a14:foregroundMark x1="87333" y1="66977" x2="87333" y2="66977"/>
                        <a14:foregroundMark x1="67333" y1="78605" x2="83333" y2="72093"/>
                        <a14:foregroundMark x1="95000" y1="79070" x2="95000" y2="79070"/>
                        <a14:foregroundMark x1="76333" y1="4651" x2="76333" y2="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77">
            <a:off x="1468849" y="3543632"/>
            <a:ext cx="3040743" cy="2179199"/>
          </a:xfrm>
          <a:prstGeom prst="rect">
            <a:avLst/>
          </a:prstGeom>
        </p:spPr>
      </p:pic>
      <p:pic>
        <p:nvPicPr>
          <p:cNvPr id="11" name="图片 67">
            <a:extLst>
              <a:ext uri="{FF2B5EF4-FFF2-40B4-BE49-F238E27FC236}">
                <a16:creationId xmlns:a16="http://schemas.microsoft.com/office/drawing/2014/main" id="{2D541F7E-5E67-4253-BF09-1FEC1D37B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3" y="2185358"/>
            <a:ext cx="1991043" cy="26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294BD648-1707-40EA-9C9D-F9C898F8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1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F902CA1-210F-4B55-ADF9-8BAEC462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2B6658-5EF9-4FA1-9C6D-1EC6E09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471" y="2671672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A37A77E-51FB-4E68-AA94-3ABEB82F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86328"/>
            <a:ext cx="3197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+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+ 20 =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E2383C9-F036-4C1D-963D-F9D38FCE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664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5A0A24CB-8D40-4365-AECB-7B089618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71" y="4876800"/>
            <a:ext cx="3503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Đáp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90 dm </a:t>
            </a:r>
          </a:p>
        </p:txBody>
      </p:sp>
      <p:sp>
        <p:nvSpPr>
          <p:cNvPr id="10" name="Text Box 65">
            <a:extLst>
              <a:ext uri="{FF2B5EF4-FFF2-40B4-BE49-F238E27FC236}">
                <a16:creationId xmlns:a16="http://schemas.microsoft.com/office/drawing/2014/main" id="{C9898893-74E6-41DA-9480-AA23C9F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303" y="4175022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90 (dm)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39E3A-3AF4-4144-BCC5-F38D0CC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5814" l="4667" r="95000">
                        <a14:foregroundMark x1="19667" y1="41860" x2="19667" y2="41860"/>
                        <a14:foregroundMark x1="15333" y1="75349" x2="15333" y2="78605"/>
                        <a14:foregroundMark x1="8667" y1="41395" x2="8667" y2="41395"/>
                        <a14:foregroundMark x1="9000" y1="42791" x2="21333" y2="77674"/>
                        <a14:foregroundMark x1="38000" y1="47442" x2="39667" y2="45116"/>
                        <a14:foregroundMark x1="31667" y1="20930" x2="30667" y2="60465"/>
                        <a14:foregroundMark x1="30667" y1="60465" x2="34667" y2="66047"/>
                        <a14:foregroundMark x1="20000" y1="87907" x2="20000" y2="87907"/>
                        <a14:foregroundMark x1="9000" y1="62326" x2="13667" y2="96279"/>
                        <a14:foregroundMark x1="4667" y1="29767" x2="4667" y2="29767"/>
                        <a14:foregroundMark x1="84000" y1="72093" x2="84000" y2="72093"/>
                        <a14:foregroundMark x1="87333" y1="66977" x2="87333" y2="66977"/>
                        <a14:foregroundMark x1="67333" y1="78605" x2="83333" y2="72093"/>
                        <a14:foregroundMark x1="95000" y1="79070" x2="95000" y2="79070"/>
                        <a14:foregroundMark x1="76333" y1="4651" x2="76333" y2="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77">
            <a:off x="1468849" y="3543632"/>
            <a:ext cx="3040743" cy="2179199"/>
          </a:xfrm>
          <a:prstGeom prst="rect">
            <a:avLst/>
          </a:prstGeom>
        </p:spPr>
      </p:pic>
      <p:pic>
        <p:nvPicPr>
          <p:cNvPr id="11" name="图片 67">
            <a:extLst>
              <a:ext uri="{FF2B5EF4-FFF2-40B4-BE49-F238E27FC236}">
                <a16:creationId xmlns:a16="http://schemas.microsoft.com/office/drawing/2014/main" id="{2D541F7E-5E67-4253-BF09-1FEC1D37B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3" y="2185358"/>
            <a:ext cx="1991043" cy="2665487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DBF1651C-F8C8-42AB-B9B1-79DEF8CA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72" y="1237582"/>
            <a:ext cx="4790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dm ; 40 dm ; 20 dm.</a:t>
            </a:r>
          </a:p>
        </p:txBody>
      </p:sp>
    </p:spTree>
    <p:extLst>
      <p:ext uri="{BB962C8B-B14F-4D97-AF65-F5344CB8AC3E}">
        <p14:creationId xmlns:p14="http://schemas.microsoft.com/office/powerpoint/2010/main" val="2378804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294BD648-1707-40EA-9C9D-F9C898F8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1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F902CA1-210F-4B55-ADF9-8BAEC462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2B6658-5EF9-4FA1-9C6D-1EC6E09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471" y="2671672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A37A77E-51FB-4E68-AA94-3ABEB82F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86328"/>
            <a:ext cx="3197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+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7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=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E2383C9-F036-4C1D-963D-F9D38FCE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664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5A0A24CB-8D40-4365-AECB-7B089618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71" y="4876800"/>
            <a:ext cx="3503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Đáp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27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 </a:t>
            </a:r>
          </a:p>
        </p:txBody>
      </p:sp>
      <p:sp>
        <p:nvSpPr>
          <p:cNvPr id="10" name="Text Box 65">
            <a:extLst>
              <a:ext uri="{FF2B5EF4-FFF2-40B4-BE49-F238E27FC236}">
                <a16:creationId xmlns:a16="http://schemas.microsoft.com/office/drawing/2014/main" id="{C9898893-74E6-41DA-9480-AA23C9F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175022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27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(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39E3A-3AF4-4144-BCC5-F38D0CC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5814" l="4667" r="95000">
                        <a14:foregroundMark x1="19667" y1="41860" x2="19667" y2="41860"/>
                        <a14:foregroundMark x1="15333" y1="75349" x2="15333" y2="78605"/>
                        <a14:foregroundMark x1="8667" y1="41395" x2="8667" y2="41395"/>
                        <a14:foregroundMark x1="9000" y1="42791" x2="21333" y2="77674"/>
                        <a14:foregroundMark x1="38000" y1="47442" x2="39667" y2="45116"/>
                        <a14:foregroundMark x1="31667" y1="20930" x2="30667" y2="60465"/>
                        <a14:foregroundMark x1="30667" y1="60465" x2="34667" y2="66047"/>
                        <a14:foregroundMark x1="20000" y1="87907" x2="20000" y2="87907"/>
                        <a14:foregroundMark x1="9000" y1="62326" x2="13667" y2="96279"/>
                        <a14:foregroundMark x1="4667" y1="29767" x2="4667" y2="29767"/>
                        <a14:foregroundMark x1="84000" y1="72093" x2="84000" y2="72093"/>
                        <a14:foregroundMark x1="87333" y1="66977" x2="87333" y2="66977"/>
                        <a14:foregroundMark x1="67333" y1="78605" x2="83333" y2="72093"/>
                        <a14:foregroundMark x1="95000" y1="79070" x2="95000" y2="79070"/>
                        <a14:foregroundMark x1="76333" y1="4651" x2="76333" y2="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77">
            <a:off x="1468849" y="3543632"/>
            <a:ext cx="3040743" cy="2179199"/>
          </a:xfrm>
          <a:prstGeom prst="rect">
            <a:avLst/>
          </a:prstGeom>
        </p:spPr>
      </p:pic>
      <p:pic>
        <p:nvPicPr>
          <p:cNvPr id="11" name="图片 67">
            <a:extLst>
              <a:ext uri="{FF2B5EF4-FFF2-40B4-BE49-F238E27FC236}">
                <a16:creationId xmlns:a16="http://schemas.microsoft.com/office/drawing/2014/main" id="{2D541F7E-5E67-4253-BF09-1FEC1D37B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3" y="2185358"/>
            <a:ext cx="1991043" cy="2665487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DBF1651C-F8C8-42AB-B9B1-79DEF8CA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72" y="1237582"/>
            <a:ext cx="4790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8cm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;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123044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58170348-4908-4832-AC21-3CC7BD5A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93" y="123440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B28BF7F-6AC1-4EED-8101-5BC5A243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D883105-9571-43C0-BE30-58D77514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3897"/>
            <a:ext cx="6616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a)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dm ; 4 dm ; 5 dm ; 6 dm.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A99CCD-3B36-4AFA-962C-191CB539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8250"/>
            <a:ext cx="5626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b)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cm ;20 cm ;10 cm; 20 cm.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3B75F-0207-4AEB-A74F-496770BB5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2208" r="11395" b="15143"/>
          <a:stretch/>
        </p:blipFill>
        <p:spPr>
          <a:xfrm>
            <a:off x="4267200" y="1728416"/>
            <a:ext cx="7828925" cy="5465851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58AED48B-9927-464F-B0BB-6FF9307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821" y="4034107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+ 4 + 5 + 6 = 18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 dm )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8D0EB78C-C477-4A79-9FBE-68523322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312255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E0F25A35-1FC0-4BE8-B788-26F07161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723" y="4755958"/>
            <a:ext cx="3347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18 dm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B5D4A4A7-3BA4-44EA-AB0C-907D8047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480" y="2590403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63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58170348-4908-4832-AC21-3CC7BD5A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93" y="123440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B28BF7F-6AC1-4EED-8101-5BC5A243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A99CCD-3B36-4AFA-962C-191CB539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173138"/>
            <a:ext cx="6388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10 cm ; 20 cm ; 10 cm; 20 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3B75F-0207-4AEB-A74F-496770BB5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2208" r="11395" b="15143"/>
          <a:stretch/>
        </p:blipFill>
        <p:spPr>
          <a:xfrm>
            <a:off x="4267200" y="1728416"/>
            <a:ext cx="7828925" cy="5465851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58AED48B-9927-464F-B0BB-6FF9307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4044272"/>
            <a:ext cx="54024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10 + 20 + 10 + 20 = 60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(cm)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8D0EB78C-C477-4A79-9FBE-68523322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312255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E0F25A35-1FC0-4BE8-B788-26F07161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723" y="4755958"/>
            <a:ext cx="3347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Đáp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60 cm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B5D4A4A7-3BA4-44EA-AB0C-907D8047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480" y="2590403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38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A382D-385F-49F6-9B31-A369480E2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192" y1="15107" x2="45192" y2="15107"/>
                        <a14:foregroundMark x1="30632" y1="17406" x2="30632" y2="17406"/>
                        <a14:foregroundMark x1="29121" y1="16585" x2="29121" y2="16585"/>
                        <a14:foregroundMark x1="28022" y1="15599" x2="28846" y2="17077"/>
                        <a14:foregroundMark x1="27335" y1="21839" x2="29533" y2="21839"/>
                        <a14:foregroundMark x1="32005" y1="11494" x2="32005" y2="15599"/>
                        <a14:foregroundMark x1="32692" y1="17406" x2="32967" y2="23645"/>
                        <a14:foregroundMark x1="37225" y1="47291" x2="37225" y2="47291"/>
                        <a14:foregroundMark x1="10577" y1="36125" x2="10577" y2="36125"/>
                        <a14:foregroundMark x1="18681" y1="41708" x2="16346" y2="53202"/>
                        <a14:foregroundMark x1="49038" y1="15764" x2="49038" y2="15764"/>
                        <a14:foregroundMark x1="53709" y1="15599" x2="53709" y2="15599"/>
                        <a14:foregroundMark x1="44368" y1="14778" x2="44368" y2="14778"/>
                        <a14:foregroundMark x1="36676" y1="26437" x2="46291" y2="27258"/>
                        <a14:foregroundMark x1="38874" y1="31034" x2="39698" y2="33826"/>
                        <a14:foregroundMark x1="68681" y1="28243" x2="69093" y2="31363"/>
                        <a14:foregroundMark x1="67857" y1="26437" x2="69505" y2="33826"/>
                        <a14:foregroundMark x1="46566" y1="12972" x2="46566" y2="12972"/>
                        <a14:foregroundMark x1="43132" y1="20361" x2="43132" y2="20361"/>
                        <a14:foregroundMark x1="52747" y1="14614" x2="53297" y2="14286"/>
                        <a14:foregroundMark x1="51648" y1="17898" x2="51648" y2="17898"/>
                        <a14:foregroundMark x1="51648" y1="20361" x2="51648" y2="20361"/>
                        <a14:foregroundMark x1="54808" y1="14778" x2="54808" y2="14778"/>
                        <a14:foregroundMark x1="31456" y1="35140" x2="36951" y2="35961"/>
                        <a14:foregroundMark x1="76923" y1="32348" x2="76923" y2="32348"/>
                        <a14:foregroundMark x1="86951" y1="35304" x2="86951" y2="35304"/>
                        <a14:foregroundMark x1="88462" y1="55172" x2="88462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7622" r="6794" b="4961"/>
          <a:stretch/>
        </p:blipFill>
        <p:spPr>
          <a:xfrm>
            <a:off x="219295" y="-99881"/>
            <a:ext cx="6283087" cy="5943600"/>
          </a:xfrm>
          <a:prstGeom prst="rect">
            <a:avLst/>
          </a:prstGeom>
        </p:spPr>
      </p:pic>
      <p:sp>
        <p:nvSpPr>
          <p:cNvPr id="188418" name="Text Box 2">
            <a:extLst>
              <a:ext uri="{FF2B5EF4-FFF2-40B4-BE49-F238E27FC236}">
                <a16:creationId xmlns:a16="http://schemas.microsoft.com/office/drawing/2014/main" id="{6CB51D9E-4F4D-4611-AD88-6702B366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76" y="2313780"/>
            <a:ext cx="5235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525C8450-41D8-4570-82BA-E427C9B1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03" y="4218553"/>
            <a:ext cx="5687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chu vi tam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</a:p>
        </p:txBody>
      </p:sp>
      <p:pic>
        <p:nvPicPr>
          <p:cNvPr id="12296" name="Picture 17" descr="87">
            <a:extLst>
              <a:ext uri="{FF2B5EF4-FFF2-40B4-BE49-F238E27FC236}">
                <a16:creationId xmlns:a16="http://schemas.microsoft.com/office/drawing/2014/main" id="{E95B478D-EB10-4659-A359-16655197B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9208" flipV="1">
            <a:off x="7507288" y="6324600"/>
            <a:ext cx="2732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78" name="Oval 62">
            <a:extLst>
              <a:ext uri="{FF2B5EF4-FFF2-40B4-BE49-F238E27FC236}">
                <a16:creationId xmlns:a16="http://schemas.microsoft.com/office/drawing/2014/main" id="{9C211AB3-F785-4626-9CF7-B6FC942C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55" y="673780"/>
            <a:ext cx="1741529" cy="9588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id="{C3262666-78C8-4569-9EFB-3F4DC3EC38F8}"/>
              </a:ext>
            </a:extLst>
          </p:cNvPr>
          <p:cNvSpPr txBox="1">
            <a:spLocks noChangeArrowheads="1"/>
          </p:cNvSpPr>
          <p:nvPr/>
        </p:nvSpPr>
        <p:spPr bwMode="auto">
          <a:xfrm rot="17801506">
            <a:off x="8021390" y="3052010"/>
            <a:ext cx="477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7" name="Text Box 11">
            <a:extLst>
              <a:ext uri="{FF2B5EF4-FFF2-40B4-BE49-F238E27FC236}">
                <a16:creationId xmlns:a16="http://schemas.microsoft.com/office/drawing/2014/main" id="{DC2354BB-ADFE-4952-89B2-13950F6B055D}"/>
              </a:ext>
            </a:extLst>
          </p:cNvPr>
          <p:cNvSpPr txBox="1">
            <a:spLocks noChangeArrowheads="1"/>
          </p:cNvSpPr>
          <p:nvPr/>
        </p:nvSpPr>
        <p:spPr bwMode="auto">
          <a:xfrm rot="21432437">
            <a:off x="8966279" y="4451674"/>
            <a:ext cx="564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8" name="Text Box 12">
            <a:extLst>
              <a:ext uri="{FF2B5EF4-FFF2-40B4-BE49-F238E27FC236}">
                <a16:creationId xmlns:a16="http://schemas.microsoft.com/office/drawing/2014/main" id="{4A986A42-21F6-482C-8E7B-D8E555752201}"/>
              </a:ext>
            </a:extLst>
          </p:cNvPr>
          <p:cNvSpPr txBox="1">
            <a:spLocks noChangeArrowheads="1"/>
          </p:cNvSpPr>
          <p:nvPr/>
        </p:nvSpPr>
        <p:spPr bwMode="auto">
          <a:xfrm rot="3965088">
            <a:off x="10083044" y="2830575"/>
            <a:ext cx="501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305" name="Text Box 4">
            <a:extLst>
              <a:ext uri="{FF2B5EF4-FFF2-40B4-BE49-F238E27FC236}">
                <a16:creationId xmlns:a16="http://schemas.microsoft.com/office/drawing/2014/main" id="{DFB08D0D-5A85-4539-8C9A-0C821F9E17FB}"/>
              </a:ext>
            </a:extLst>
          </p:cNvPr>
          <p:cNvSpPr txBox="1">
            <a:spLocks noChangeArrowheads="1"/>
          </p:cNvSpPr>
          <p:nvPr/>
        </p:nvSpPr>
        <p:spPr bwMode="auto">
          <a:xfrm rot="18009478">
            <a:off x="7760400" y="2772021"/>
            <a:ext cx="1554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6" name="Text Box 5">
            <a:extLst>
              <a:ext uri="{FF2B5EF4-FFF2-40B4-BE49-F238E27FC236}">
                <a16:creationId xmlns:a16="http://schemas.microsoft.com/office/drawing/2014/main" id="{916AC8A7-74FC-44A1-AA8A-BB893E2ABB3F}"/>
              </a:ext>
            </a:extLst>
          </p:cNvPr>
          <p:cNvSpPr txBox="1">
            <a:spLocks noChangeArrowheads="1"/>
          </p:cNvSpPr>
          <p:nvPr/>
        </p:nvSpPr>
        <p:spPr bwMode="auto">
          <a:xfrm rot="3615392">
            <a:off x="9693703" y="3176295"/>
            <a:ext cx="16144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cm</a:t>
            </a:r>
          </a:p>
        </p:txBody>
      </p:sp>
      <p:sp>
        <p:nvSpPr>
          <p:cNvPr id="12307" name="Text Box 6">
            <a:extLst>
              <a:ext uri="{FF2B5EF4-FFF2-40B4-BE49-F238E27FC236}">
                <a16:creationId xmlns:a16="http://schemas.microsoft.com/office/drawing/2014/main" id="{BAEC1FCD-C740-445F-977A-B9717C8D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331" y="4538970"/>
            <a:ext cx="1835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8" name="Text Box 7">
            <a:extLst>
              <a:ext uri="{FF2B5EF4-FFF2-40B4-BE49-F238E27FC236}">
                <a16:creationId xmlns:a16="http://schemas.microsoft.com/office/drawing/2014/main" id="{D387CD1C-F91B-46A8-ADBD-6242EA86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108" y="1611564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309" name="Text Box 8">
            <a:extLst>
              <a:ext uri="{FF2B5EF4-FFF2-40B4-BE49-F238E27FC236}">
                <a16:creationId xmlns:a16="http://schemas.microsoft.com/office/drawing/2014/main" id="{BC7EAE84-FE5F-456A-AD9A-4C786D80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03" y="4160364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310" name="Text Box 9">
            <a:extLst>
              <a:ext uri="{FF2B5EF4-FFF2-40B4-BE49-F238E27FC236}">
                <a16:creationId xmlns:a16="http://schemas.microsoft.com/office/drawing/2014/main" id="{32DA1D45-5D02-4007-8EC9-D110DCF7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139" y="4171659"/>
            <a:ext cx="451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98EAF-CF35-4D18-AD1E-6C65BCECDC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600" r="91700">
                        <a14:foregroundMark x1="14500" y1="43625" x2="14500" y2="43625"/>
                        <a14:foregroundMark x1="11700" y1="44250" x2="16600" y2="49250"/>
                        <a14:foregroundMark x1="16600" y1="49250" x2="23100" y2="48500"/>
                        <a14:foregroundMark x1="23100" y1="48500" x2="23400" y2="48125"/>
                        <a14:foregroundMark x1="9900" y1="45750" x2="42700" y2="50375"/>
                        <a14:foregroundMark x1="42700" y1="50375" x2="55600" y2="49000"/>
                        <a14:foregroundMark x1="55600" y1="49000" x2="57300" y2="48125"/>
                        <a14:foregroundMark x1="40800" y1="45625" x2="22600" y2="43250"/>
                        <a14:foregroundMark x1="59200" y1="46000" x2="80700" y2="48625"/>
                        <a14:foregroundMark x1="90400" y1="48000" x2="58400" y2="45750"/>
                        <a14:foregroundMark x1="58400" y1="45750" x2="10800" y2="52000"/>
                        <a14:foregroundMark x1="10800" y1="52000" x2="30400" y2="54375"/>
                        <a14:foregroundMark x1="30400" y1="54375" x2="44100" y2="53375"/>
                        <a14:foregroundMark x1="44100" y1="53375" x2="75900" y2="56375"/>
                        <a14:foregroundMark x1="75900" y1="56375" x2="82800" y2="55750"/>
                        <a14:foregroundMark x1="9900" y1="43625" x2="10200" y2="44500"/>
                        <a14:foregroundMark x1="10400" y1="46000" x2="10900" y2="53000"/>
                        <a14:foregroundMark x1="10900" y1="53000" x2="11200" y2="53375"/>
                        <a14:foregroundMark x1="11200" y1="45375" x2="10800" y2="53125"/>
                        <a14:foregroundMark x1="10800" y1="53125" x2="12100" y2="56750"/>
                        <a14:foregroundMark x1="8100" y1="55500" x2="86100" y2="57250"/>
                        <a14:foregroundMark x1="86100" y1="51875" x2="86100" y2="51875"/>
                        <a14:foregroundMark x1="90400" y1="53500" x2="90400" y2="53500"/>
                        <a14:foregroundMark x1="89300" y1="57250" x2="89500" y2="58125"/>
                        <a14:foregroundMark x1="91100" y1="50125" x2="90900" y2="49500"/>
                        <a14:foregroundMark x1="90700" y1="45000" x2="90700" y2="45000"/>
                        <a14:foregroundMark x1="91200" y1="46625" x2="91700" y2="50750"/>
                        <a14:foregroundMark x1="90000" y1="46500" x2="90000" y2="46500"/>
                        <a14:foregroundMark x1="90000" y1="44250" x2="59600" y2="42625"/>
                        <a14:foregroundMark x1="90000" y1="44750" x2="11900" y2="39750"/>
                        <a14:foregroundMark x1="11900" y1="39750" x2="7600" y2="41750"/>
                        <a14:foregroundMark x1="11900" y1="42625" x2="11900" y2="4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4185" r="8767" b="42647"/>
          <a:stretch/>
        </p:blipFill>
        <p:spPr>
          <a:xfrm>
            <a:off x="7691691" y="4551155"/>
            <a:ext cx="10309458" cy="124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6" name="AutoShape 63">
            <a:extLst>
              <a:ext uri="{FF2B5EF4-FFF2-40B4-BE49-F238E27FC236}">
                <a16:creationId xmlns:a16="http://schemas.microsoft.com/office/drawing/2014/main" id="{DBBE49E3-2F2A-459F-B45F-1D1B5695A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09" y="2134784"/>
            <a:ext cx="2699694" cy="235786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6CBB705-AFB3-4A75-83D1-3E12B54EB9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600" r="91700">
                        <a14:foregroundMark x1="14500" y1="43625" x2="14500" y2="43625"/>
                        <a14:foregroundMark x1="11700" y1="44250" x2="16600" y2="49250"/>
                        <a14:foregroundMark x1="16600" y1="49250" x2="23100" y2="48500"/>
                        <a14:foregroundMark x1="23100" y1="48500" x2="23400" y2="48125"/>
                        <a14:foregroundMark x1="9900" y1="45750" x2="42700" y2="50375"/>
                        <a14:foregroundMark x1="42700" y1="50375" x2="55600" y2="49000"/>
                        <a14:foregroundMark x1="55600" y1="49000" x2="57300" y2="48125"/>
                        <a14:foregroundMark x1="40800" y1="45625" x2="22600" y2="43250"/>
                        <a14:foregroundMark x1="59200" y1="46000" x2="80700" y2="48625"/>
                        <a14:foregroundMark x1="90400" y1="48000" x2="58400" y2="45750"/>
                        <a14:foregroundMark x1="58400" y1="45750" x2="10800" y2="52000"/>
                        <a14:foregroundMark x1="10800" y1="52000" x2="30400" y2="54375"/>
                        <a14:foregroundMark x1="30400" y1="54375" x2="44100" y2="53375"/>
                        <a14:foregroundMark x1="44100" y1="53375" x2="75900" y2="56375"/>
                        <a14:foregroundMark x1="75900" y1="56375" x2="82800" y2="55750"/>
                        <a14:foregroundMark x1="9900" y1="43625" x2="10200" y2="44500"/>
                        <a14:foregroundMark x1="10400" y1="46000" x2="10900" y2="53000"/>
                        <a14:foregroundMark x1="10900" y1="53000" x2="11200" y2="53375"/>
                        <a14:foregroundMark x1="11200" y1="45375" x2="10800" y2="53125"/>
                        <a14:foregroundMark x1="10800" y1="53125" x2="12100" y2="56750"/>
                        <a14:foregroundMark x1="8100" y1="55500" x2="86100" y2="57250"/>
                        <a14:foregroundMark x1="86100" y1="51875" x2="86100" y2="51875"/>
                        <a14:foregroundMark x1="90400" y1="53500" x2="90400" y2="53500"/>
                        <a14:foregroundMark x1="89300" y1="57250" x2="89500" y2="58125"/>
                        <a14:foregroundMark x1="91100" y1="50125" x2="90900" y2="49500"/>
                        <a14:foregroundMark x1="90700" y1="45000" x2="90700" y2="45000"/>
                        <a14:foregroundMark x1="91200" y1="46625" x2="91700" y2="50750"/>
                        <a14:foregroundMark x1="90000" y1="46500" x2="90000" y2="46500"/>
                        <a14:foregroundMark x1="90000" y1="44250" x2="59600" y2="42625"/>
                        <a14:foregroundMark x1="90000" y1="44750" x2="11900" y2="39750"/>
                        <a14:foregroundMark x1="11900" y1="39750" x2="7600" y2="41750"/>
                        <a14:foregroundMark x1="11900" y1="42625" x2="11900" y2="4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4185" r="8767" b="42647"/>
          <a:stretch/>
        </p:blipFill>
        <p:spPr>
          <a:xfrm rot="3566998">
            <a:off x="6109802" y="6016891"/>
            <a:ext cx="10309458" cy="124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A6B86A-2CFD-46D5-9C8A-34CF459842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600" r="91700">
                        <a14:foregroundMark x1="14500" y1="43625" x2="14500" y2="43625"/>
                        <a14:foregroundMark x1="11700" y1="44250" x2="16600" y2="49250"/>
                        <a14:foregroundMark x1="16600" y1="49250" x2="23100" y2="48500"/>
                        <a14:foregroundMark x1="23100" y1="48500" x2="23400" y2="48125"/>
                        <a14:foregroundMark x1="9900" y1="45750" x2="42700" y2="50375"/>
                        <a14:foregroundMark x1="42700" y1="50375" x2="55600" y2="49000"/>
                        <a14:foregroundMark x1="55600" y1="49000" x2="57300" y2="48125"/>
                        <a14:foregroundMark x1="40800" y1="45625" x2="22600" y2="43250"/>
                        <a14:foregroundMark x1="59200" y1="46000" x2="80700" y2="48625"/>
                        <a14:foregroundMark x1="90400" y1="48000" x2="58400" y2="45750"/>
                        <a14:foregroundMark x1="58400" y1="45750" x2="10800" y2="52000"/>
                        <a14:foregroundMark x1="10800" y1="52000" x2="30400" y2="54375"/>
                        <a14:foregroundMark x1="30400" y1="54375" x2="44100" y2="53375"/>
                        <a14:foregroundMark x1="44100" y1="53375" x2="75900" y2="56375"/>
                        <a14:foregroundMark x1="75900" y1="56375" x2="82800" y2="55750"/>
                        <a14:foregroundMark x1="9900" y1="43625" x2="10200" y2="44500"/>
                        <a14:foregroundMark x1="10400" y1="46000" x2="10900" y2="53000"/>
                        <a14:foregroundMark x1="10900" y1="53000" x2="11200" y2="53375"/>
                        <a14:foregroundMark x1="11200" y1="45375" x2="10800" y2="53125"/>
                        <a14:foregroundMark x1="10800" y1="53125" x2="12100" y2="56750"/>
                        <a14:foregroundMark x1="8100" y1="55500" x2="86100" y2="57250"/>
                        <a14:foregroundMark x1="86100" y1="51875" x2="86100" y2="51875"/>
                        <a14:foregroundMark x1="90400" y1="53500" x2="90400" y2="53500"/>
                        <a14:foregroundMark x1="89300" y1="57250" x2="89500" y2="58125"/>
                        <a14:foregroundMark x1="91100" y1="50125" x2="90900" y2="49500"/>
                        <a14:foregroundMark x1="90700" y1="45000" x2="90700" y2="45000"/>
                        <a14:foregroundMark x1="91200" y1="46625" x2="91700" y2="50750"/>
                        <a14:foregroundMark x1="90000" y1="46500" x2="90000" y2="46500"/>
                        <a14:foregroundMark x1="90000" y1="44250" x2="59600" y2="42625"/>
                        <a14:foregroundMark x1="90000" y1="44750" x2="11900" y2="39750"/>
                        <a14:foregroundMark x1="11900" y1="39750" x2="7600" y2="41750"/>
                        <a14:foregroundMark x1="11900" y1="42625" x2="11900" y2="4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4185" r="8767" b="42647"/>
          <a:stretch/>
        </p:blipFill>
        <p:spPr>
          <a:xfrm rot="18022026">
            <a:off x="5898423" y="53757"/>
            <a:ext cx="10309458" cy="124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9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/>
      <p:bldP spid="188427" grpId="0"/>
      <p:bldP spid="1884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6CFB2-B4BC-4204-B9B6-C6DC915B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2296" name="Picture 17" descr="87">
            <a:extLst>
              <a:ext uri="{FF2B5EF4-FFF2-40B4-BE49-F238E27FC236}">
                <a16:creationId xmlns:a16="http://schemas.microsoft.com/office/drawing/2014/main" id="{E95B478D-EB10-4659-A359-16655197B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9208" flipV="1">
            <a:off x="7507288" y="6324600"/>
            <a:ext cx="2732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78" name="Oval 62">
            <a:extLst>
              <a:ext uri="{FF2B5EF4-FFF2-40B4-BE49-F238E27FC236}">
                <a16:creationId xmlns:a16="http://schemas.microsoft.com/office/drawing/2014/main" id="{9C211AB3-F785-4626-9CF7-B6FC942C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70" y="72786"/>
            <a:ext cx="1741529" cy="9588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id="{C3262666-78C8-4569-9EFB-3F4DC3EC38F8}"/>
              </a:ext>
            </a:extLst>
          </p:cNvPr>
          <p:cNvSpPr txBox="1">
            <a:spLocks noChangeArrowheads="1"/>
          </p:cNvSpPr>
          <p:nvPr/>
        </p:nvSpPr>
        <p:spPr bwMode="auto">
          <a:xfrm rot="17801506">
            <a:off x="691756" y="3431745"/>
            <a:ext cx="477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7" name="Text Box 11">
            <a:extLst>
              <a:ext uri="{FF2B5EF4-FFF2-40B4-BE49-F238E27FC236}">
                <a16:creationId xmlns:a16="http://schemas.microsoft.com/office/drawing/2014/main" id="{DC2354BB-ADFE-4952-89B2-13950F6B055D}"/>
              </a:ext>
            </a:extLst>
          </p:cNvPr>
          <p:cNvSpPr txBox="1">
            <a:spLocks noChangeArrowheads="1"/>
          </p:cNvSpPr>
          <p:nvPr/>
        </p:nvSpPr>
        <p:spPr bwMode="auto">
          <a:xfrm rot="21432437">
            <a:off x="1526337" y="4869758"/>
            <a:ext cx="564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8" name="Text Box 12">
            <a:extLst>
              <a:ext uri="{FF2B5EF4-FFF2-40B4-BE49-F238E27FC236}">
                <a16:creationId xmlns:a16="http://schemas.microsoft.com/office/drawing/2014/main" id="{4A986A42-21F6-482C-8E7B-D8E555752201}"/>
              </a:ext>
            </a:extLst>
          </p:cNvPr>
          <p:cNvSpPr txBox="1">
            <a:spLocks noChangeArrowheads="1"/>
          </p:cNvSpPr>
          <p:nvPr/>
        </p:nvSpPr>
        <p:spPr bwMode="auto">
          <a:xfrm rot="3965088">
            <a:off x="2660947" y="3086804"/>
            <a:ext cx="501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305" name="Text Box 4">
            <a:extLst>
              <a:ext uri="{FF2B5EF4-FFF2-40B4-BE49-F238E27FC236}">
                <a16:creationId xmlns:a16="http://schemas.microsoft.com/office/drawing/2014/main" id="{DFB08D0D-5A85-4539-8C9A-0C821F9E17FB}"/>
              </a:ext>
            </a:extLst>
          </p:cNvPr>
          <p:cNvSpPr txBox="1">
            <a:spLocks noChangeArrowheads="1"/>
          </p:cNvSpPr>
          <p:nvPr/>
        </p:nvSpPr>
        <p:spPr bwMode="auto">
          <a:xfrm rot="18009478">
            <a:off x="400591" y="3173474"/>
            <a:ext cx="1554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6" name="Text Box 5">
            <a:extLst>
              <a:ext uri="{FF2B5EF4-FFF2-40B4-BE49-F238E27FC236}">
                <a16:creationId xmlns:a16="http://schemas.microsoft.com/office/drawing/2014/main" id="{916AC8A7-74FC-44A1-AA8A-BB893E2ABB3F}"/>
              </a:ext>
            </a:extLst>
          </p:cNvPr>
          <p:cNvSpPr txBox="1">
            <a:spLocks noChangeArrowheads="1"/>
          </p:cNvSpPr>
          <p:nvPr/>
        </p:nvSpPr>
        <p:spPr bwMode="auto">
          <a:xfrm rot="3615392">
            <a:off x="2293366" y="3417957"/>
            <a:ext cx="16144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cm</a:t>
            </a:r>
          </a:p>
        </p:txBody>
      </p:sp>
      <p:sp>
        <p:nvSpPr>
          <p:cNvPr id="12307" name="Text Box 6">
            <a:extLst>
              <a:ext uri="{FF2B5EF4-FFF2-40B4-BE49-F238E27FC236}">
                <a16:creationId xmlns:a16="http://schemas.microsoft.com/office/drawing/2014/main" id="{BAEC1FCD-C740-445F-977A-B9717C8D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861" y="4944675"/>
            <a:ext cx="1835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8" name="Text Box 7">
            <a:extLst>
              <a:ext uri="{FF2B5EF4-FFF2-40B4-BE49-F238E27FC236}">
                <a16:creationId xmlns:a16="http://schemas.microsoft.com/office/drawing/2014/main" id="{D387CD1C-F91B-46A8-ADBD-6242EA86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929" y="2067580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309" name="Text Box 8">
            <a:extLst>
              <a:ext uri="{FF2B5EF4-FFF2-40B4-BE49-F238E27FC236}">
                <a16:creationId xmlns:a16="http://schemas.microsoft.com/office/drawing/2014/main" id="{BC7EAE84-FE5F-456A-AD9A-4C786D80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62" y="4763446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310" name="Text Box 9">
            <a:extLst>
              <a:ext uri="{FF2B5EF4-FFF2-40B4-BE49-F238E27FC236}">
                <a16:creationId xmlns:a16="http://schemas.microsoft.com/office/drawing/2014/main" id="{32DA1D45-5D02-4007-8EC9-D110DCF7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437" y="4762500"/>
            <a:ext cx="451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id="{DBBE49E3-2F2A-459F-B45F-1D1B5695A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85" y="2612260"/>
            <a:ext cx="2699694" cy="235786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4879932-3F40-4BC3-9107-2BC1CD96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473" y="719163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chu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235AAEE-522A-4A1A-A840-0B513873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387" y="1324712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giải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031EAD7-D901-42E8-B38B-5D1821F6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60" y="1886899"/>
            <a:ext cx="464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B25000B8-4B7E-4C38-80A4-5024FCE9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524" y="2467712"/>
            <a:ext cx="381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+ 3 + 3 = 9(cm)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07BA665-B05E-4573-ADD4-E63442B1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1623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9cm.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34471C5-674A-4C68-B41B-1C492BC0F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275" y="3639499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5CC8AABC-6A7A-454F-BAAD-91A3495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487" y="4221235"/>
            <a:ext cx="464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CD1C5599-376F-45B0-9639-60740D36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973" y="4888947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x 3 = 9 (cm)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DC4EDA0-563F-4219-A06C-14343FFF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681" y="5474095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9 cm</a:t>
            </a:r>
          </a:p>
        </p:txBody>
      </p:sp>
    </p:spTree>
    <p:extLst>
      <p:ext uri="{BB962C8B-B14F-4D97-AF65-F5344CB8AC3E}">
        <p14:creationId xmlns:p14="http://schemas.microsoft.com/office/powerpoint/2010/main" val="2304483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89E5B3-06A1-4406-BA13-BF20EEC6BF8A}"/>
              </a:ext>
            </a:extLst>
          </p:cNvPr>
          <p:cNvSpPr/>
          <p:nvPr/>
        </p:nvSpPr>
        <p:spPr>
          <a:xfrm>
            <a:off x="3670979" y="609600"/>
            <a:ext cx="86130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AI NHANH AI ĐÚNG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EF27E-C3B1-483D-BB58-C2A20640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05543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16000" y="0"/>
            <a:ext cx="975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Tính độ dài đường gấp khúc ABCD sau: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032252" y="2173287"/>
            <a:ext cx="2965449" cy="128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985001" y="3468687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-3560720">
            <a:off x="3359158" y="2552590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1686272">
            <a:off x="5266275" y="2219215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3682251">
            <a:off x="7433741" y="2522427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V="1">
            <a:off x="3257552" y="2173287"/>
            <a:ext cx="781049" cy="105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2717801" y="3163887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3765551" y="1487487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3124200" y="2898773"/>
            <a:ext cx="711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6991351" y="2063749"/>
            <a:ext cx="1104900" cy="139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8096252" y="1682749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110" name="Text Box 20"/>
          <p:cNvSpPr txBox="1">
            <a:spLocks noChangeArrowheads="1"/>
          </p:cNvSpPr>
          <p:nvPr/>
        </p:nvSpPr>
        <p:spPr bwMode="auto">
          <a:xfrm>
            <a:off x="7899400" y="1755774"/>
            <a:ext cx="406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75167" y="4078286"/>
            <a:ext cx="1198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27545" y="4267200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Độ dài đường gấp khúc là:</a:t>
            </a:r>
          </a:p>
          <a:p>
            <a:r>
              <a:rPr lang="vi-VN" sz="3200" b="1" dirty="0">
                <a:latin typeface="+mj-lt"/>
              </a:rPr>
              <a:t>     2+4+3=9(cm)</a:t>
            </a:r>
          </a:p>
          <a:p>
            <a:r>
              <a:rPr lang="vi-VN" sz="3200" b="1" dirty="0">
                <a:latin typeface="+mj-lt"/>
              </a:rPr>
              <a:t>                 Đáp số 9cm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816557"/>
      </p:ext>
    </p:extLst>
  </p:cSld>
  <p:clrMapOvr>
    <a:masterClrMapping/>
  </p:clrMapOvr>
  <p:transition spd="slow" advTm="21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C7C8A1FB-4F4B-4162-85CC-41B20C70AB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5800"/>
            <a:ext cx="1774825" cy="1371600"/>
            <a:chOff x="4450" y="0"/>
            <a:chExt cx="1118" cy="1104"/>
          </a:xfrm>
        </p:grpSpPr>
        <p:pic>
          <p:nvPicPr>
            <p:cNvPr id="3" name="Picture 9" descr="CLOCK">
              <a:extLst>
                <a:ext uri="{FF2B5EF4-FFF2-40B4-BE49-F238E27FC236}">
                  <a16:creationId xmlns:a16="http://schemas.microsoft.com/office/drawing/2014/main" id="{FB140554-C217-44FB-AE12-377911537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851968F5-2361-4D1E-B52D-EBD27C514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BE182371-02ED-47B8-8199-8A9C4D2666BE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3737"/>
            <a:ext cx="1774825" cy="1371600"/>
            <a:chOff x="4450" y="0"/>
            <a:chExt cx="1118" cy="1104"/>
          </a:xfrm>
        </p:grpSpPr>
        <p:pic>
          <p:nvPicPr>
            <p:cNvPr id="6" name="Picture 12" descr="CLOCK">
              <a:extLst>
                <a:ext uri="{FF2B5EF4-FFF2-40B4-BE49-F238E27FC236}">
                  <a16:creationId xmlns:a16="http://schemas.microsoft.com/office/drawing/2014/main" id="{436C41D1-3160-4E31-8FA3-C8E299CB0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id="{591CD6B4-71E3-4B25-89C9-57A0AE384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D573EC06-9F1D-4025-A18E-18AAFB4A23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9" name="Picture 15" descr="CLOCK">
              <a:extLst>
                <a:ext uri="{FF2B5EF4-FFF2-40B4-BE49-F238E27FC236}">
                  <a16:creationId xmlns:a16="http://schemas.microsoft.com/office/drawing/2014/main" id="{CC4C9E2C-5871-477F-B528-28FE4495B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id="{C0C8A840-4165-4A68-BA5F-567D2139A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B01EEABF-1C98-4610-BAA6-4D92FE931B2C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2" name="Picture 18" descr="CLOCK">
              <a:extLst>
                <a:ext uri="{FF2B5EF4-FFF2-40B4-BE49-F238E27FC236}">
                  <a16:creationId xmlns:a16="http://schemas.microsoft.com/office/drawing/2014/main" id="{5B87F9A6-6209-4C46-A761-50B7FE415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id="{30EA68CE-8FCC-41A7-8E3F-562508890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B48085B6-C3A4-4DB9-91DF-E9F2A5A54625}"/>
              </a:ext>
            </a:extLst>
          </p:cNvPr>
          <p:cNvGrpSpPr>
            <a:grpSpLocks/>
          </p:cNvGrpSpPr>
          <p:nvPr/>
        </p:nvGrpSpPr>
        <p:grpSpPr bwMode="auto">
          <a:xfrm>
            <a:off x="9490075" y="693737"/>
            <a:ext cx="1774825" cy="1371600"/>
            <a:chOff x="4450" y="0"/>
            <a:chExt cx="1118" cy="1104"/>
          </a:xfrm>
        </p:grpSpPr>
        <p:pic>
          <p:nvPicPr>
            <p:cNvPr id="15" name="Picture 21" descr="CLOCK">
              <a:extLst>
                <a:ext uri="{FF2B5EF4-FFF2-40B4-BE49-F238E27FC236}">
                  <a16:creationId xmlns:a16="http://schemas.microsoft.com/office/drawing/2014/main" id="{7472EE47-C2BA-4455-B9F5-FB656EABA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id="{6723073A-6B53-4C2A-8C85-53CDC274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7" name="Group 23">
            <a:extLst>
              <a:ext uri="{FF2B5EF4-FFF2-40B4-BE49-F238E27FC236}">
                <a16:creationId xmlns:a16="http://schemas.microsoft.com/office/drawing/2014/main" id="{F39D5F1A-5371-4CB6-BD83-1D2618E39AA9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8" name="Picture 24" descr="CLOCK">
              <a:extLst>
                <a:ext uri="{FF2B5EF4-FFF2-40B4-BE49-F238E27FC236}">
                  <a16:creationId xmlns:a16="http://schemas.microsoft.com/office/drawing/2014/main" id="{F2994552-3060-4C8A-A9EC-3C3375501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6EF84D35-CB6C-4B73-B441-3832048B7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id="{457D8FBB-AC5E-4F65-BD30-E5C99320BF3F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700087"/>
            <a:ext cx="1774825" cy="1371600"/>
            <a:chOff x="4450" y="0"/>
            <a:chExt cx="1118" cy="1104"/>
          </a:xfrm>
        </p:grpSpPr>
        <p:pic>
          <p:nvPicPr>
            <p:cNvPr id="21" name="Picture 27" descr="CLOCK">
              <a:extLst>
                <a:ext uri="{FF2B5EF4-FFF2-40B4-BE49-F238E27FC236}">
                  <a16:creationId xmlns:a16="http://schemas.microsoft.com/office/drawing/2014/main" id="{48928086-7C47-45DC-95C8-D9100DB50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78399F6F-1555-450D-B01D-61DCD496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id="{E8D226AB-8D02-46D6-875F-495827B861B1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4" name="Picture 30" descr="CLOCK">
              <a:extLst>
                <a:ext uri="{FF2B5EF4-FFF2-40B4-BE49-F238E27FC236}">
                  <a16:creationId xmlns:a16="http://schemas.microsoft.com/office/drawing/2014/main" id="{11AD7C19-FF1C-445C-BD9A-B33AA9B3C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31">
              <a:extLst>
                <a:ext uri="{FF2B5EF4-FFF2-40B4-BE49-F238E27FC236}">
                  <a16:creationId xmlns:a16="http://schemas.microsoft.com/office/drawing/2014/main" id="{C04B621B-918A-46A4-92FF-F9CEF33CF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58EDD1B7-932D-41FE-AC71-CF6A3FAE338C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7" name="Picture 33" descr="CLOCK">
              <a:extLst>
                <a:ext uri="{FF2B5EF4-FFF2-40B4-BE49-F238E27FC236}">
                  <a16:creationId xmlns:a16="http://schemas.microsoft.com/office/drawing/2014/main" id="{3386B07D-EE48-4799-9899-11947D53B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4">
              <a:extLst>
                <a:ext uri="{FF2B5EF4-FFF2-40B4-BE49-F238E27FC236}">
                  <a16:creationId xmlns:a16="http://schemas.microsoft.com/office/drawing/2014/main" id="{BF69CAA2-5458-4F18-B773-D7118BAFA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id="{FB37D29F-DA2A-4E14-8676-12444E5BC3FD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8500"/>
            <a:ext cx="1774825" cy="1327150"/>
            <a:chOff x="4450" y="0"/>
            <a:chExt cx="1118" cy="1104"/>
          </a:xfrm>
        </p:grpSpPr>
        <p:pic>
          <p:nvPicPr>
            <p:cNvPr id="30" name="Picture 36" descr="CLOCK">
              <a:extLst>
                <a:ext uri="{FF2B5EF4-FFF2-40B4-BE49-F238E27FC236}">
                  <a16:creationId xmlns:a16="http://schemas.microsoft.com/office/drawing/2014/main" id="{C0B6F402-E2C1-4137-8212-10158C0C2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37">
              <a:extLst>
                <a:ext uri="{FF2B5EF4-FFF2-40B4-BE49-F238E27FC236}">
                  <a16:creationId xmlns:a16="http://schemas.microsoft.com/office/drawing/2014/main" id="{0F3159B3-BA2F-40A5-AD44-C9FF75360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2" name="Text Box 38">
            <a:extLst>
              <a:ext uri="{FF2B5EF4-FFF2-40B4-BE49-F238E27FC236}">
                <a16:creationId xmlns:a16="http://schemas.microsoft.com/office/drawing/2014/main" id="{DE156706-A0F4-4052-90EB-F4ED09E6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5" y="915987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33" name="AutoShape 39">
            <a:extLst>
              <a:ext uri="{FF2B5EF4-FFF2-40B4-BE49-F238E27FC236}">
                <a16:creationId xmlns:a16="http://schemas.microsoft.com/office/drawing/2014/main" id="{EB7B72EC-04C1-459A-A584-F74A90B5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715962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7EC2BF0D-9596-425D-9875-B8F16BC0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06" y="335289"/>
            <a:ext cx="75483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……….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ộ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tứ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chu vi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11728A-0442-4E7C-BDF6-D6B0D6975CF6}"/>
              </a:ext>
            </a:extLst>
          </p:cNvPr>
          <p:cNvGrpSpPr/>
          <p:nvPr/>
        </p:nvGrpSpPr>
        <p:grpSpPr>
          <a:xfrm>
            <a:off x="440675" y="2819400"/>
            <a:ext cx="3231603" cy="4011849"/>
            <a:chOff x="1218993" y="2856955"/>
            <a:chExt cx="3231603" cy="4011849"/>
          </a:xfrm>
        </p:grpSpPr>
        <p:grpSp>
          <p:nvGrpSpPr>
            <p:cNvPr id="51" name="组合 2">
              <a:extLst>
                <a:ext uri="{FF2B5EF4-FFF2-40B4-BE49-F238E27FC236}">
                  <a16:creationId xmlns:a16="http://schemas.microsoft.com/office/drawing/2014/main" id="{6EAF9A88-1588-4753-A338-294E95F715E8}"/>
                </a:ext>
              </a:extLst>
            </p:cNvPr>
            <p:cNvGrpSpPr/>
            <p:nvPr/>
          </p:nvGrpSpPr>
          <p:grpSpPr>
            <a:xfrm>
              <a:off x="1218993" y="2856955"/>
              <a:ext cx="3231603" cy="4011849"/>
              <a:chOff x="677239" y="1471434"/>
              <a:chExt cx="2535036" cy="3686975"/>
            </a:xfrm>
          </p:grpSpPr>
          <p:sp>
            <p:nvSpPr>
              <p:cNvPr id="53" name="任意多边形 3">
                <a:extLst>
                  <a:ext uri="{FF2B5EF4-FFF2-40B4-BE49-F238E27FC236}">
                    <a16:creationId xmlns:a16="http://schemas.microsoft.com/office/drawing/2014/main" id="{EB6EE062-4AF7-4102-9B57-743D2201D7D2}"/>
                  </a:ext>
                </a:extLst>
              </p:cNvPr>
              <p:cNvSpPr/>
              <p:nvPr/>
            </p:nvSpPr>
            <p:spPr>
              <a:xfrm>
                <a:off x="1578113" y="3554026"/>
                <a:ext cx="529988" cy="1604383"/>
              </a:xfrm>
              <a:custGeom>
                <a:avLst/>
                <a:gdLst>
                  <a:gd name="connsiteX0" fmla="*/ 0 w 529988"/>
                  <a:gd name="connsiteY0" fmla="*/ 1604383 h 1604383"/>
                  <a:gd name="connsiteX1" fmla="*/ 477078 w 529988"/>
                  <a:gd name="connsiteY1" fmla="*/ 153270 h 1604383"/>
                  <a:gd name="connsiteX2" fmla="*/ 496957 w 529988"/>
                  <a:gd name="connsiteY2" fmla="*/ 113513 h 160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9988" h="1604383">
                    <a:moveTo>
                      <a:pt x="0" y="1604383"/>
                    </a:moveTo>
                    <a:lnTo>
                      <a:pt x="477078" y="153270"/>
                    </a:lnTo>
                    <a:cubicBezTo>
                      <a:pt x="559904" y="-95208"/>
                      <a:pt x="528430" y="9152"/>
                      <a:pt x="496957" y="113513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4" name="图片 4">
                <a:extLst>
                  <a:ext uri="{FF2B5EF4-FFF2-40B4-BE49-F238E27FC236}">
                    <a16:creationId xmlns:a16="http://schemas.microsoft.com/office/drawing/2014/main" id="{7B8B0342-2003-418D-8321-56B8CFD06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39" y="1471434"/>
                <a:ext cx="2535036" cy="2530189"/>
              </a:xfrm>
              <a:prstGeom prst="rect">
                <a:avLst/>
              </a:prstGeom>
            </p:spPr>
          </p:pic>
          <p:sp>
            <p:nvSpPr>
              <p:cNvPr id="55" name="任意多边形 5">
                <a:extLst>
                  <a:ext uri="{FF2B5EF4-FFF2-40B4-BE49-F238E27FC236}">
                    <a16:creationId xmlns:a16="http://schemas.microsoft.com/office/drawing/2014/main" id="{571A5916-B689-482A-924B-AD81529E58B1}"/>
                  </a:ext>
                </a:extLst>
              </p:cNvPr>
              <p:cNvSpPr/>
              <p:nvPr/>
            </p:nvSpPr>
            <p:spPr>
              <a:xfrm rot="4249510">
                <a:off x="1265786" y="4050450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任意多边形 6">
                <a:extLst>
                  <a:ext uri="{FF2B5EF4-FFF2-40B4-BE49-F238E27FC236}">
                    <a16:creationId xmlns:a16="http://schemas.microsoft.com/office/drawing/2014/main" id="{D374250A-329B-4B83-9389-F05EB8085DC4}"/>
                  </a:ext>
                </a:extLst>
              </p:cNvPr>
              <p:cNvSpPr/>
              <p:nvPr/>
            </p:nvSpPr>
            <p:spPr>
              <a:xfrm rot="8645601">
                <a:off x="2013488" y="3955627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D1A4EFC-842C-4D94-B206-EE1620FEFB8A}"/>
                </a:ext>
              </a:extLst>
            </p:cNvPr>
            <p:cNvSpPr/>
            <p:nvPr/>
          </p:nvSpPr>
          <p:spPr>
            <a:xfrm>
              <a:off x="2190862" y="3554707"/>
              <a:ext cx="13260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eaLnBrk="1" hangingPunct="1"/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Tổng</a:t>
              </a:r>
              <a:r>
                <a:rPr lang="en-US" altLang="en-US" sz="36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2E4DF3-C59F-4415-9443-E74A6DF14FDB}"/>
              </a:ext>
            </a:extLst>
          </p:cNvPr>
          <p:cNvGrpSpPr/>
          <p:nvPr/>
        </p:nvGrpSpPr>
        <p:grpSpPr>
          <a:xfrm>
            <a:off x="4507269" y="2242663"/>
            <a:ext cx="3429369" cy="4928334"/>
            <a:chOff x="4591900" y="2360362"/>
            <a:chExt cx="3429369" cy="4928334"/>
          </a:xfrm>
        </p:grpSpPr>
        <p:grpSp>
          <p:nvGrpSpPr>
            <p:cNvPr id="45" name="组合 7">
              <a:extLst>
                <a:ext uri="{FF2B5EF4-FFF2-40B4-BE49-F238E27FC236}">
                  <a16:creationId xmlns:a16="http://schemas.microsoft.com/office/drawing/2014/main" id="{0BAB01DC-2FB5-4647-8717-C79D34843914}"/>
                </a:ext>
              </a:extLst>
            </p:cNvPr>
            <p:cNvGrpSpPr/>
            <p:nvPr/>
          </p:nvGrpSpPr>
          <p:grpSpPr>
            <a:xfrm>
              <a:off x="4591900" y="2360362"/>
              <a:ext cx="3429369" cy="4928334"/>
              <a:chOff x="3204446" y="524871"/>
              <a:chExt cx="2429880" cy="4633538"/>
            </a:xfrm>
          </p:grpSpPr>
          <p:sp>
            <p:nvSpPr>
              <p:cNvPr id="47" name="任意多边形 8">
                <a:extLst>
                  <a:ext uri="{FF2B5EF4-FFF2-40B4-BE49-F238E27FC236}">
                    <a16:creationId xmlns:a16="http://schemas.microsoft.com/office/drawing/2014/main" id="{AD06D448-D110-4F78-A2AF-ACBDB68539C9}"/>
                  </a:ext>
                </a:extLst>
              </p:cNvPr>
              <p:cNvSpPr/>
              <p:nvPr/>
            </p:nvSpPr>
            <p:spPr>
              <a:xfrm>
                <a:off x="4080299" y="2484783"/>
                <a:ext cx="459675" cy="2673626"/>
              </a:xfrm>
              <a:custGeom>
                <a:avLst/>
                <a:gdLst>
                  <a:gd name="connsiteX0" fmla="*/ 459675 w 459675"/>
                  <a:gd name="connsiteY0" fmla="*/ 2673626 h 2673626"/>
                  <a:gd name="connsiteX1" fmla="*/ 2475 w 459675"/>
                  <a:gd name="connsiteY1" fmla="*/ 1063487 h 2673626"/>
                  <a:gd name="connsiteX2" fmla="*/ 310588 w 459675"/>
                  <a:gd name="connsiteY2" fmla="*/ 0 h 267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675" h="2673626">
                    <a:moveTo>
                      <a:pt x="459675" y="2673626"/>
                    </a:moveTo>
                    <a:cubicBezTo>
                      <a:pt x="243499" y="2091358"/>
                      <a:pt x="27323" y="1509091"/>
                      <a:pt x="2475" y="1063487"/>
                    </a:cubicBezTo>
                    <a:cubicBezTo>
                      <a:pt x="-22373" y="617883"/>
                      <a:pt x="144107" y="308941"/>
                      <a:pt x="310588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8" name="图片 9">
                <a:extLst>
                  <a:ext uri="{FF2B5EF4-FFF2-40B4-BE49-F238E27FC236}">
                    <a16:creationId xmlns:a16="http://schemas.microsoft.com/office/drawing/2014/main" id="{73FE727E-A6C5-458B-8A22-CB67F61E9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4446" y="524871"/>
                <a:ext cx="2429880" cy="2419692"/>
              </a:xfrm>
              <a:prstGeom prst="rect">
                <a:avLst/>
              </a:prstGeom>
            </p:spPr>
          </p:pic>
          <p:sp>
            <p:nvSpPr>
              <p:cNvPr id="49" name="任意多边形 10">
                <a:extLst>
                  <a:ext uri="{FF2B5EF4-FFF2-40B4-BE49-F238E27FC236}">
                    <a16:creationId xmlns:a16="http://schemas.microsoft.com/office/drawing/2014/main" id="{52464184-DA62-4657-98A8-0FCFACE87112}"/>
                  </a:ext>
                </a:extLst>
              </p:cNvPr>
              <p:cNvSpPr/>
              <p:nvPr/>
            </p:nvSpPr>
            <p:spPr>
              <a:xfrm rot="4249510">
                <a:off x="3494818" y="3224695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任意多边形 11">
                <a:extLst>
                  <a:ext uri="{FF2B5EF4-FFF2-40B4-BE49-F238E27FC236}">
                    <a16:creationId xmlns:a16="http://schemas.microsoft.com/office/drawing/2014/main" id="{6BE4DC85-F71C-45E8-A2B8-28CF1FB77657}"/>
                  </a:ext>
                </a:extLst>
              </p:cNvPr>
              <p:cNvSpPr/>
              <p:nvPr/>
            </p:nvSpPr>
            <p:spPr>
              <a:xfrm rot="6683888">
                <a:off x="4137242" y="3955627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986D-95C0-4222-A5B1-05928F8AA04A}"/>
                </a:ext>
              </a:extLst>
            </p:cNvPr>
            <p:cNvSpPr/>
            <p:nvPr/>
          </p:nvSpPr>
          <p:spPr>
            <a:xfrm>
              <a:off x="5378053" y="2954542"/>
              <a:ext cx="20070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36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/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Tích</a:t>
              </a:r>
              <a:r>
                <a:rPr lang="en-US" altLang="en-US" sz="36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3F2FA5-2ABF-4E7B-8C7F-0F64D30B236C}"/>
              </a:ext>
            </a:extLst>
          </p:cNvPr>
          <p:cNvGrpSpPr/>
          <p:nvPr/>
        </p:nvGrpSpPr>
        <p:grpSpPr>
          <a:xfrm>
            <a:off x="8596225" y="3185724"/>
            <a:ext cx="2679531" cy="3645525"/>
            <a:chOff x="8293475" y="3227503"/>
            <a:chExt cx="2679531" cy="3645525"/>
          </a:xfrm>
        </p:grpSpPr>
        <p:grpSp>
          <p:nvGrpSpPr>
            <p:cNvPr id="39" name="组合 12">
              <a:extLst>
                <a:ext uri="{FF2B5EF4-FFF2-40B4-BE49-F238E27FC236}">
                  <a16:creationId xmlns:a16="http://schemas.microsoft.com/office/drawing/2014/main" id="{E2111560-B7B3-4FE4-B802-5065C2992985}"/>
                </a:ext>
              </a:extLst>
            </p:cNvPr>
            <p:cNvGrpSpPr/>
            <p:nvPr/>
          </p:nvGrpSpPr>
          <p:grpSpPr>
            <a:xfrm>
              <a:off x="8293475" y="3227503"/>
              <a:ext cx="2679531" cy="3645525"/>
              <a:chOff x="5672802" y="1734717"/>
              <a:chExt cx="2003624" cy="3423692"/>
            </a:xfrm>
          </p:grpSpPr>
          <p:sp>
            <p:nvSpPr>
              <p:cNvPr id="41" name="任意多边形 13">
                <a:extLst>
                  <a:ext uri="{FF2B5EF4-FFF2-40B4-BE49-F238E27FC236}">
                    <a16:creationId xmlns:a16="http://schemas.microsoft.com/office/drawing/2014/main" id="{5B9EC3C2-40DA-4666-829F-10F7FF0D4932}"/>
                  </a:ext>
                </a:extLst>
              </p:cNvPr>
              <p:cNvSpPr/>
              <p:nvPr/>
            </p:nvSpPr>
            <p:spPr>
              <a:xfrm>
                <a:off x="6659217" y="3667539"/>
                <a:ext cx="203270" cy="1490870"/>
              </a:xfrm>
              <a:custGeom>
                <a:avLst/>
                <a:gdLst>
                  <a:gd name="connsiteX0" fmla="*/ 0 w 203270"/>
                  <a:gd name="connsiteY0" fmla="*/ 1490870 h 1490870"/>
                  <a:gd name="connsiteX1" fmla="*/ 198783 w 203270"/>
                  <a:gd name="connsiteY1" fmla="*/ 566531 h 1490870"/>
                  <a:gd name="connsiteX2" fmla="*/ 119270 w 203270"/>
                  <a:gd name="connsiteY2" fmla="*/ 0 h 149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70" h="1490870">
                    <a:moveTo>
                      <a:pt x="0" y="1490870"/>
                    </a:moveTo>
                    <a:cubicBezTo>
                      <a:pt x="89452" y="1152939"/>
                      <a:pt x="178905" y="815009"/>
                      <a:pt x="198783" y="566531"/>
                    </a:cubicBezTo>
                    <a:cubicBezTo>
                      <a:pt x="218661" y="318053"/>
                      <a:pt x="168965" y="159026"/>
                      <a:pt x="119270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2" name="图片 14">
                <a:extLst>
                  <a:ext uri="{FF2B5EF4-FFF2-40B4-BE49-F238E27FC236}">
                    <a16:creationId xmlns:a16="http://schemas.microsoft.com/office/drawing/2014/main" id="{297C0AAE-0A49-45DA-8405-DF9F6E5A5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2802" y="1734717"/>
                <a:ext cx="2003624" cy="2003624"/>
              </a:xfrm>
              <a:prstGeom prst="rect">
                <a:avLst/>
              </a:prstGeom>
            </p:spPr>
          </p:pic>
          <p:sp>
            <p:nvSpPr>
              <p:cNvPr id="43" name="任意多边形 15">
                <a:extLst>
                  <a:ext uri="{FF2B5EF4-FFF2-40B4-BE49-F238E27FC236}">
                    <a16:creationId xmlns:a16="http://schemas.microsoft.com/office/drawing/2014/main" id="{98714892-6E74-47C5-9C15-E1CA67108B9B}"/>
                  </a:ext>
                </a:extLst>
              </p:cNvPr>
              <p:cNvSpPr/>
              <p:nvPr/>
            </p:nvSpPr>
            <p:spPr>
              <a:xfrm rot="4249510">
                <a:off x="6252911" y="4123338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任意多边形 16">
                <a:extLst>
                  <a:ext uri="{FF2B5EF4-FFF2-40B4-BE49-F238E27FC236}">
                    <a16:creationId xmlns:a16="http://schemas.microsoft.com/office/drawing/2014/main" id="{4882DC38-C7CC-4618-9F78-2A0E96E98CD5}"/>
                  </a:ext>
                </a:extLst>
              </p:cNvPr>
              <p:cNvSpPr/>
              <p:nvPr/>
            </p:nvSpPr>
            <p:spPr>
              <a:xfrm rot="7584089">
                <a:off x="6814784" y="4265462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AD2A07C-0A96-4D74-A939-2D9B014152FC}"/>
                </a:ext>
              </a:extLst>
            </p:cNvPr>
            <p:cNvSpPr/>
            <p:nvPr/>
          </p:nvSpPr>
          <p:spPr>
            <a:xfrm>
              <a:off x="9067953" y="3633357"/>
              <a:ext cx="113364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eaLnBrk="1" hangingPunct="1"/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Hiệu</a:t>
              </a:r>
              <a:endPara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4D060468-0B41-4A69-B32D-86921802DFE0}"/>
              </a:ext>
            </a:extLst>
          </p:cNvPr>
          <p:cNvSpPr/>
          <p:nvPr/>
        </p:nvSpPr>
        <p:spPr>
          <a:xfrm>
            <a:off x="859525" y="3185724"/>
            <a:ext cx="2284157" cy="2011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 animBg="1"/>
      <p:bldP spid="33" grpId="1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C7C8A1FB-4F4B-4162-85CC-41B20C70AB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5800"/>
            <a:ext cx="1774825" cy="1371600"/>
            <a:chOff x="4450" y="0"/>
            <a:chExt cx="1118" cy="1104"/>
          </a:xfrm>
        </p:grpSpPr>
        <p:pic>
          <p:nvPicPr>
            <p:cNvPr id="3" name="Picture 9" descr="CLOCK">
              <a:extLst>
                <a:ext uri="{FF2B5EF4-FFF2-40B4-BE49-F238E27FC236}">
                  <a16:creationId xmlns:a16="http://schemas.microsoft.com/office/drawing/2014/main" id="{FB140554-C217-44FB-AE12-377911537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851968F5-2361-4D1E-B52D-EBD27C514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BE182371-02ED-47B8-8199-8A9C4D2666BE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3737"/>
            <a:ext cx="1774825" cy="1371600"/>
            <a:chOff x="4450" y="0"/>
            <a:chExt cx="1118" cy="1104"/>
          </a:xfrm>
        </p:grpSpPr>
        <p:pic>
          <p:nvPicPr>
            <p:cNvPr id="6" name="Picture 12" descr="CLOCK">
              <a:extLst>
                <a:ext uri="{FF2B5EF4-FFF2-40B4-BE49-F238E27FC236}">
                  <a16:creationId xmlns:a16="http://schemas.microsoft.com/office/drawing/2014/main" id="{436C41D1-3160-4E31-8FA3-C8E299CB0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id="{591CD6B4-71E3-4B25-89C9-57A0AE384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D573EC06-9F1D-4025-A18E-18AAFB4A23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9" name="Picture 15" descr="CLOCK">
              <a:extLst>
                <a:ext uri="{FF2B5EF4-FFF2-40B4-BE49-F238E27FC236}">
                  <a16:creationId xmlns:a16="http://schemas.microsoft.com/office/drawing/2014/main" id="{CC4C9E2C-5871-477F-B528-28FE4495B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id="{C0C8A840-4165-4A68-BA5F-567D2139A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B01EEABF-1C98-4610-BAA6-4D92FE931B2C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2" name="Picture 18" descr="CLOCK">
              <a:extLst>
                <a:ext uri="{FF2B5EF4-FFF2-40B4-BE49-F238E27FC236}">
                  <a16:creationId xmlns:a16="http://schemas.microsoft.com/office/drawing/2014/main" id="{5B87F9A6-6209-4C46-A761-50B7FE415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id="{30EA68CE-8FCC-41A7-8E3F-562508890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B48085B6-C3A4-4DB9-91DF-E9F2A5A54625}"/>
              </a:ext>
            </a:extLst>
          </p:cNvPr>
          <p:cNvGrpSpPr>
            <a:grpSpLocks/>
          </p:cNvGrpSpPr>
          <p:nvPr/>
        </p:nvGrpSpPr>
        <p:grpSpPr bwMode="auto">
          <a:xfrm>
            <a:off x="9490075" y="693737"/>
            <a:ext cx="1774825" cy="1371600"/>
            <a:chOff x="4450" y="0"/>
            <a:chExt cx="1118" cy="1104"/>
          </a:xfrm>
        </p:grpSpPr>
        <p:pic>
          <p:nvPicPr>
            <p:cNvPr id="15" name="Picture 21" descr="CLOCK">
              <a:extLst>
                <a:ext uri="{FF2B5EF4-FFF2-40B4-BE49-F238E27FC236}">
                  <a16:creationId xmlns:a16="http://schemas.microsoft.com/office/drawing/2014/main" id="{7472EE47-C2BA-4455-B9F5-FB656EABA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id="{6723073A-6B53-4C2A-8C85-53CDC274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7" name="Group 23">
            <a:extLst>
              <a:ext uri="{FF2B5EF4-FFF2-40B4-BE49-F238E27FC236}">
                <a16:creationId xmlns:a16="http://schemas.microsoft.com/office/drawing/2014/main" id="{F39D5F1A-5371-4CB6-BD83-1D2618E39AA9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8" name="Picture 24" descr="CLOCK">
              <a:extLst>
                <a:ext uri="{FF2B5EF4-FFF2-40B4-BE49-F238E27FC236}">
                  <a16:creationId xmlns:a16="http://schemas.microsoft.com/office/drawing/2014/main" id="{F2994552-3060-4C8A-A9EC-3C3375501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6EF84D35-CB6C-4B73-B441-3832048B7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id="{457D8FBB-AC5E-4F65-BD30-E5C99320BF3F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700087"/>
            <a:ext cx="1774825" cy="1371600"/>
            <a:chOff x="4450" y="0"/>
            <a:chExt cx="1118" cy="1104"/>
          </a:xfrm>
        </p:grpSpPr>
        <p:pic>
          <p:nvPicPr>
            <p:cNvPr id="21" name="Picture 27" descr="CLOCK">
              <a:extLst>
                <a:ext uri="{FF2B5EF4-FFF2-40B4-BE49-F238E27FC236}">
                  <a16:creationId xmlns:a16="http://schemas.microsoft.com/office/drawing/2014/main" id="{48928086-7C47-45DC-95C8-D9100DB50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78399F6F-1555-450D-B01D-61DCD496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id="{E8D226AB-8D02-46D6-875F-495827B861B1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4" name="Picture 30" descr="CLOCK">
              <a:extLst>
                <a:ext uri="{FF2B5EF4-FFF2-40B4-BE49-F238E27FC236}">
                  <a16:creationId xmlns:a16="http://schemas.microsoft.com/office/drawing/2014/main" id="{11AD7C19-FF1C-445C-BD9A-B33AA9B3C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31">
              <a:extLst>
                <a:ext uri="{FF2B5EF4-FFF2-40B4-BE49-F238E27FC236}">
                  <a16:creationId xmlns:a16="http://schemas.microsoft.com/office/drawing/2014/main" id="{C04B621B-918A-46A4-92FF-F9CEF33CF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58EDD1B7-932D-41FE-AC71-CF6A3FAE338C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7" name="Picture 33" descr="CLOCK">
              <a:extLst>
                <a:ext uri="{FF2B5EF4-FFF2-40B4-BE49-F238E27FC236}">
                  <a16:creationId xmlns:a16="http://schemas.microsoft.com/office/drawing/2014/main" id="{3386B07D-EE48-4799-9899-11947D53B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4">
              <a:extLst>
                <a:ext uri="{FF2B5EF4-FFF2-40B4-BE49-F238E27FC236}">
                  <a16:creationId xmlns:a16="http://schemas.microsoft.com/office/drawing/2014/main" id="{BF69CAA2-5458-4F18-B773-D7118BAFA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id="{FB37D29F-DA2A-4E14-8676-12444E5BC3FD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8500"/>
            <a:ext cx="1774825" cy="1327150"/>
            <a:chOff x="4450" y="0"/>
            <a:chExt cx="1118" cy="1104"/>
          </a:xfrm>
        </p:grpSpPr>
        <p:pic>
          <p:nvPicPr>
            <p:cNvPr id="30" name="Picture 36" descr="CLOCK">
              <a:extLst>
                <a:ext uri="{FF2B5EF4-FFF2-40B4-BE49-F238E27FC236}">
                  <a16:creationId xmlns:a16="http://schemas.microsoft.com/office/drawing/2014/main" id="{C0B6F402-E2C1-4137-8212-10158C0C2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37">
              <a:extLst>
                <a:ext uri="{FF2B5EF4-FFF2-40B4-BE49-F238E27FC236}">
                  <a16:creationId xmlns:a16="http://schemas.microsoft.com/office/drawing/2014/main" id="{0F3159B3-BA2F-40A5-AD44-C9FF75360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2" name="Text Box 38">
            <a:extLst>
              <a:ext uri="{FF2B5EF4-FFF2-40B4-BE49-F238E27FC236}">
                <a16:creationId xmlns:a16="http://schemas.microsoft.com/office/drawing/2014/main" id="{DE156706-A0F4-4052-90EB-F4ED09E6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5" y="915987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33" name="AutoShape 39">
            <a:extLst>
              <a:ext uri="{FF2B5EF4-FFF2-40B4-BE49-F238E27FC236}">
                <a16:creationId xmlns:a16="http://schemas.microsoft.com/office/drawing/2014/main" id="{EB7B72EC-04C1-459A-A584-F74A90B5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715962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7EC2BF0D-9596-425D-9875-B8F16BC0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06" y="335289"/>
            <a:ext cx="754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Khẳng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11728A-0442-4E7C-BDF6-D6B0D6975CF6}"/>
              </a:ext>
            </a:extLst>
          </p:cNvPr>
          <p:cNvGrpSpPr/>
          <p:nvPr/>
        </p:nvGrpSpPr>
        <p:grpSpPr>
          <a:xfrm>
            <a:off x="440675" y="2819400"/>
            <a:ext cx="3231603" cy="4011849"/>
            <a:chOff x="1218993" y="2856955"/>
            <a:chExt cx="3231603" cy="4011849"/>
          </a:xfrm>
        </p:grpSpPr>
        <p:grpSp>
          <p:nvGrpSpPr>
            <p:cNvPr id="51" name="组合 2">
              <a:extLst>
                <a:ext uri="{FF2B5EF4-FFF2-40B4-BE49-F238E27FC236}">
                  <a16:creationId xmlns:a16="http://schemas.microsoft.com/office/drawing/2014/main" id="{6EAF9A88-1588-4753-A338-294E95F715E8}"/>
                </a:ext>
              </a:extLst>
            </p:cNvPr>
            <p:cNvGrpSpPr/>
            <p:nvPr/>
          </p:nvGrpSpPr>
          <p:grpSpPr>
            <a:xfrm>
              <a:off x="1218993" y="2856955"/>
              <a:ext cx="3231603" cy="4011849"/>
              <a:chOff x="677239" y="1471434"/>
              <a:chExt cx="2535036" cy="3686975"/>
            </a:xfrm>
          </p:grpSpPr>
          <p:sp>
            <p:nvSpPr>
              <p:cNvPr id="53" name="任意多边形 3">
                <a:extLst>
                  <a:ext uri="{FF2B5EF4-FFF2-40B4-BE49-F238E27FC236}">
                    <a16:creationId xmlns:a16="http://schemas.microsoft.com/office/drawing/2014/main" id="{EB6EE062-4AF7-4102-9B57-743D2201D7D2}"/>
                  </a:ext>
                </a:extLst>
              </p:cNvPr>
              <p:cNvSpPr/>
              <p:nvPr/>
            </p:nvSpPr>
            <p:spPr>
              <a:xfrm>
                <a:off x="1578113" y="3554026"/>
                <a:ext cx="529988" cy="1604383"/>
              </a:xfrm>
              <a:custGeom>
                <a:avLst/>
                <a:gdLst>
                  <a:gd name="connsiteX0" fmla="*/ 0 w 529988"/>
                  <a:gd name="connsiteY0" fmla="*/ 1604383 h 1604383"/>
                  <a:gd name="connsiteX1" fmla="*/ 477078 w 529988"/>
                  <a:gd name="connsiteY1" fmla="*/ 153270 h 1604383"/>
                  <a:gd name="connsiteX2" fmla="*/ 496957 w 529988"/>
                  <a:gd name="connsiteY2" fmla="*/ 113513 h 160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9988" h="1604383">
                    <a:moveTo>
                      <a:pt x="0" y="1604383"/>
                    </a:moveTo>
                    <a:lnTo>
                      <a:pt x="477078" y="153270"/>
                    </a:lnTo>
                    <a:cubicBezTo>
                      <a:pt x="559904" y="-95208"/>
                      <a:pt x="528430" y="9152"/>
                      <a:pt x="496957" y="113513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4" name="图片 4">
                <a:extLst>
                  <a:ext uri="{FF2B5EF4-FFF2-40B4-BE49-F238E27FC236}">
                    <a16:creationId xmlns:a16="http://schemas.microsoft.com/office/drawing/2014/main" id="{7B8B0342-2003-418D-8321-56B8CFD06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39" y="1471434"/>
                <a:ext cx="2535036" cy="2530189"/>
              </a:xfrm>
              <a:prstGeom prst="rect">
                <a:avLst/>
              </a:prstGeom>
            </p:spPr>
          </p:pic>
          <p:sp>
            <p:nvSpPr>
              <p:cNvPr id="55" name="任意多边形 5">
                <a:extLst>
                  <a:ext uri="{FF2B5EF4-FFF2-40B4-BE49-F238E27FC236}">
                    <a16:creationId xmlns:a16="http://schemas.microsoft.com/office/drawing/2014/main" id="{571A5916-B689-482A-924B-AD81529E58B1}"/>
                  </a:ext>
                </a:extLst>
              </p:cNvPr>
              <p:cNvSpPr/>
              <p:nvPr/>
            </p:nvSpPr>
            <p:spPr>
              <a:xfrm rot="4249510">
                <a:off x="1265786" y="4050450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任意多边形 6">
                <a:extLst>
                  <a:ext uri="{FF2B5EF4-FFF2-40B4-BE49-F238E27FC236}">
                    <a16:creationId xmlns:a16="http://schemas.microsoft.com/office/drawing/2014/main" id="{D374250A-329B-4B83-9389-F05EB8085DC4}"/>
                  </a:ext>
                </a:extLst>
              </p:cNvPr>
              <p:cNvSpPr/>
              <p:nvPr/>
            </p:nvSpPr>
            <p:spPr>
              <a:xfrm rot="8645601">
                <a:off x="2013488" y="3955627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D1A4EFC-842C-4D94-B206-EE1620FEFB8A}"/>
                </a:ext>
              </a:extLst>
            </p:cNvPr>
            <p:cNvSpPr/>
            <p:nvPr/>
          </p:nvSpPr>
          <p:spPr>
            <a:xfrm>
              <a:off x="2121660" y="3954186"/>
              <a:ext cx="16594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ĐÚNG </a:t>
              </a: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任意多边形 8">
            <a:extLst>
              <a:ext uri="{FF2B5EF4-FFF2-40B4-BE49-F238E27FC236}">
                <a16:creationId xmlns:a16="http://schemas.microsoft.com/office/drawing/2014/main" id="{AD06D448-D110-4F78-A2AF-ACBDB68539C9}"/>
              </a:ext>
            </a:extLst>
          </p:cNvPr>
          <p:cNvSpPr/>
          <p:nvPr/>
        </p:nvSpPr>
        <p:spPr>
          <a:xfrm>
            <a:off x="5743389" y="4327269"/>
            <a:ext cx="648754" cy="2843728"/>
          </a:xfrm>
          <a:custGeom>
            <a:avLst/>
            <a:gdLst>
              <a:gd name="connsiteX0" fmla="*/ 459675 w 459675"/>
              <a:gd name="connsiteY0" fmla="*/ 2673626 h 2673626"/>
              <a:gd name="connsiteX1" fmla="*/ 2475 w 459675"/>
              <a:gd name="connsiteY1" fmla="*/ 1063487 h 2673626"/>
              <a:gd name="connsiteX2" fmla="*/ 310588 w 459675"/>
              <a:gd name="connsiteY2" fmla="*/ 0 h 267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675" h="2673626">
                <a:moveTo>
                  <a:pt x="459675" y="2673626"/>
                </a:moveTo>
                <a:cubicBezTo>
                  <a:pt x="243499" y="2091358"/>
                  <a:pt x="27323" y="1509091"/>
                  <a:pt x="2475" y="1063487"/>
                </a:cubicBezTo>
                <a:cubicBezTo>
                  <a:pt x="-22373" y="617883"/>
                  <a:pt x="144107" y="308941"/>
                  <a:pt x="310588" y="0"/>
                </a:cubicBezTo>
              </a:path>
            </a:pathLst>
          </a:custGeom>
          <a:noFill/>
          <a:ln w="50800">
            <a:solidFill>
              <a:srgbClr val="679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图片 9">
            <a:extLst>
              <a:ext uri="{FF2B5EF4-FFF2-40B4-BE49-F238E27FC236}">
                <a16:creationId xmlns:a16="http://schemas.microsoft.com/office/drawing/2014/main" id="{73FE727E-A6C5-458B-8A22-CB67F61E9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69" y="2242663"/>
            <a:ext cx="3429369" cy="2573638"/>
          </a:xfrm>
          <a:prstGeom prst="rect">
            <a:avLst/>
          </a:prstGeom>
        </p:spPr>
      </p:pic>
      <p:sp>
        <p:nvSpPr>
          <p:cNvPr id="49" name="任意多边形 10">
            <a:extLst>
              <a:ext uri="{FF2B5EF4-FFF2-40B4-BE49-F238E27FC236}">
                <a16:creationId xmlns:a16="http://schemas.microsoft.com/office/drawing/2014/main" id="{52464184-DA62-4657-98A8-0FCFACE87112}"/>
              </a:ext>
            </a:extLst>
          </p:cNvPr>
          <p:cNvSpPr/>
          <p:nvPr/>
        </p:nvSpPr>
        <p:spPr>
          <a:xfrm rot="4249510">
            <a:off x="5025679" y="5080008"/>
            <a:ext cx="664393" cy="278020"/>
          </a:xfrm>
          <a:custGeom>
            <a:avLst/>
            <a:gdLst>
              <a:gd name="connsiteX0" fmla="*/ 675016 w 1292180"/>
              <a:gd name="connsiteY0" fmla="*/ 0 h 407504"/>
              <a:gd name="connsiteX1" fmla="*/ 1230231 w 1292180"/>
              <a:gd name="connsiteY1" fmla="*/ 123722 h 407504"/>
              <a:gd name="connsiteX2" fmla="*/ 1292180 w 1292180"/>
              <a:gd name="connsiteY2" fmla="*/ 164115 h 407504"/>
              <a:gd name="connsiteX3" fmla="*/ 1284701 w 1292180"/>
              <a:gd name="connsiteY3" fmla="*/ 176830 h 407504"/>
              <a:gd name="connsiteX4" fmla="*/ 625320 w 1292180"/>
              <a:gd name="connsiteY4" fmla="*/ 407504 h 407504"/>
              <a:gd name="connsiteX5" fmla="*/ 31918 w 1292180"/>
              <a:gd name="connsiteY5" fmla="*/ 240986 h 407504"/>
              <a:gd name="connsiteX6" fmla="*/ 0 w 1292180"/>
              <a:gd name="connsiteY6" fmla="*/ 209949 h 407504"/>
              <a:gd name="connsiteX7" fmla="*/ 23923 w 1292180"/>
              <a:gd name="connsiteY7" fmla="*/ 186238 h 407504"/>
              <a:gd name="connsiteX8" fmla="*/ 675016 w 1292180"/>
              <a:gd name="connsiteY8" fmla="*/ 0 h 40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180" h="407504">
                <a:moveTo>
                  <a:pt x="675016" y="0"/>
                </a:moveTo>
                <a:cubicBezTo>
                  <a:pt x="891841" y="0"/>
                  <a:pt x="1088139" y="47280"/>
                  <a:pt x="1230231" y="123722"/>
                </a:cubicBezTo>
                <a:lnTo>
                  <a:pt x="1292180" y="164115"/>
                </a:lnTo>
                <a:lnTo>
                  <a:pt x="1284701" y="176830"/>
                </a:lnTo>
                <a:cubicBezTo>
                  <a:pt x="1176065" y="312388"/>
                  <a:pt x="921739" y="407504"/>
                  <a:pt x="625320" y="407504"/>
                </a:cubicBezTo>
                <a:cubicBezTo>
                  <a:pt x="378305" y="407504"/>
                  <a:pt x="160520" y="341451"/>
                  <a:pt x="31918" y="240986"/>
                </a:cubicBezTo>
                <a:lnTo>
                  <a:pt x="0" y="209949"/>
                </a:lnTo>
                <a:lnTo>
                  <a:pt x="23923" y="186238"/>
                </a:lnTo>
                <a:cubicBezTo>
                  <a:pt x="165027" y="73875"/>
                  <a:pt x="403985" y="0"/>
                  <a:pt x="675016" y="0"/>
                </a:cubicBez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任意多边形 11">
            <a:extLst>
              <a:ext uri="{FF2B5EF4-FFF2-40B4-BE49-F238E27FC236}">
                <a16:creationId xmlns:a16="http://schemas.microsoft.com/office/drawing/2014/main" id="{6BE4DC85-F71C-45E8-A2B8-28CF1FB77657}"/>
              </a:ext>
            </a:extLst>
          </p:cNvPr>
          <p:cNvSpPr/>
          <p:nvPr/>
        </p:nvSpPr>
        <p:spPr>
          <a:xfrm rot="6683888">
            <a:off x="5932353" y="5857443"/>
            <a:ext cx="664393" cy="278020"/>
          </a:xfrm>
          <a:custGeom>
            <a:avLst/>
            <a:gdLst>
              <a:gd name="connsiteX0" fmla="*/ 675016 w 1292180"/>
              <a:gd name="connsiteY0" fmla="*/ 0 h 407504"/>
              <a:gd name="connsiteX1" fmla="*/ 1230231 w 1292180"/>
              <a:gd name="connsiteY1" fmla="*/ 123722 h 407504"/>
              <a:gd name="connsiteX2" fmla="*/ 1292180 w 1292180"/>
              <a:gd name="connsiteY2" fmla="*/ 164115 h 407504"/>
              <a:gd name="connsiteX3" fmla="*/ 1284701 w 1292180"/>
              <a:gd name="connsiteY3" fmla="*/ 176830 h 407504"/>
              <a:gd name="connsiteX4" fmla="*/ 625320 w 1292180"/>
              <a:gd name="connsiteY4" fmla="*/ 407504 h 407504"/>
              <a:gd name="connsiteX5" fmla="*/ 31918 w 1292180"/>
              <a:gd name="connsiteY5" fmla="*/ 240986 h 407504"/>
              <a:gd name="connsiteX6" fmla="*/ 0 w 1292180"/>
              <a:gd name="connsiteY6" fmla="*/ 209949 h 407504"/>
              <a:gd name="connsiteX7" fmla="*/ 23923 w 1292180"/>
              <a:gd name="connsiteY7" fmla="*/ 186238 h 407504"/>
              <a:gd name="connsiteX8" fmla="*/ 675016 w 1292180"/>
              <a:gd name="connsiteY8" fmla="*/ 0 h 40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180" h="407504">
                <a:moveTo>
                  <a:pt x="675016" y="0"/>
                </a:moveTo>
                <a:cubicBezTo>
                  <a:pt x="891841" y="0"/>
                  <a:pt x="1088139" y="47280"/>
                  <a:pt x="1230231" y="123722"/>
                </a:cubicBezTo>
                <a:lnTo>
                  <a:pt x="1292180" y="164115"/>
                </a:lnTo>
                <a:lnTo>
                  <a:pt x="1284701" y="176830"/>
                </a:lnTo>
                <a:cubicBezTo>
                  <a:pt x="1176065" y="312388"/>
                  <a:pt x="921739" y="407504"/>
                  <a:pt x="625320" y="407504"/>
                </a:cubicBezTo>
                <a:cubicBezTo>
                  <a:pt x="378305" y="407504"/>
                  <a:pt x="160520" y="341451"/>
                  <a:pt x="31918" y="240986"/>
                </a:cubicBezTo>
                <a:lnTo>
                  <a:pt x="0" y="209949"/>
                </a:lnTo>
                <a:lnTo>
                  <a:pt x="23923" y="186238"/>
                </a:lnTo>
                <a:cubicBezTo>
                  <a:pt x="165027" y="73875"/>
                  <a:pt x="403985" y="0"/>
                  <a:pt x="675016" y="0"/>
                </a:cubicBez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69986D-95C0-4222-A5B1-05928F8AA04A}"/>
              </a:ext>
            </a:extLst>
          </p:cNvPr>
          <p:cNvSpPr/>
          <p:nvPr/>
        </p:nvSpPr>
        <p:spPr>
          <a:xfrm>
            <a:off x="5218417" y="3251717"/>
            <a:ext cx="2007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SAI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F704C421-CAB4-457F-B14E-1C8058F6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33" y="1515888"/>
            <a:ext cx="75483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tứ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tổng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A3E58A-A19A-4D68-8629-04CBDF8EA374}"/>
              </a:ext>
            </a:extLst>
          </p:cNvPr>
          <p:cNvSpPr/>
          <p:nvPr/>
        </p:nvSpPr>
        <p:spPr>
          <a:xfrm>
            <a:off x="4950429" y="2593106"/>
            <a:ext cx="2572885" cy="18264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 animBg="1"/>
      <p:bldP spid="33" grpId="1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>
            <a:extLst>
              <a:ext uri="{FF2B5EF4-FFF2-40B4-BE49-F238E27FC236}">
                <a16:creationId xmlns:a16="http://schemas.microsoft.com/office/drawing/2014/main" id="{094BEB10-5B0D-40AC-A845-6E6F0C30E1AF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7244"/>
            <a:ext cx="1774825" cy="1371600"/>
            <a:chOff x="4450" y="0"/>
            <a:chExt cx="1118" cy="1104"/>
          </a:xfrm>
        </p:grpSpPr>
        <p:pic>
          <p:nvPicPr>
            <p:cNvPr id="35" name="Picture 9" descr="CLOCK">
              <a:extLst>
                <a:ext uri="{FF2B5EF4-FFF2-40B4-BE49-F238E27FC236}">
                  <a16:creationId xmlns:a16="http://schemas.microsoft.com/office/drawing/2014/main" id="{29869D4B-7D60-4BD6-A2E3-4CB09750F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10">
              <a:extLst>
                <a:ext uri="{FF2B5EF4-FFF2-40B4-BE49-F238E27FC236}">
                  <a16:creationId xmlns:a16="http://schemas.microsoft.com/office/drawing/2014/main" id="{3058773F-647C-4750-B7EA-4A8FBEB55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37" name="Group 11">
            <a:extLst>
              <a:ext uri="{FF2B5EF4-FFF2-40B4-BE49-F238E27FC236}">
                <a16:creationId xmlns:a16="http://schemas.microsoft.com/office/drawing/2014/main" id="{0ECC28E2-5DD8-4C98-9EA1-B79D914ECAAF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5181"/>
            <a:ext cx="1774825" cy="1371600"/>
            <a:chOff x="4450" y="0"/>
            <a:chExt cx="1118" cy="1104"/>
          </a:xfrm>
        </p:grpSpPr>
        <p:pic>
          <p:nvPicPr>
            <p:cNvPr id="38" name="Picture 12" descr="CLOCK">
              <a:extLst>
                <a:ext uri="{FF2B5EF4-FFF2-40B4-BE49-F238E27FC236}">
                  <a16:creationId xmlns:a16="http://schemas.microsoft.com/office/drawing/2014/main" id="{BF869F59-D9F2-49BE-814D-9941E666C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13">
              <a:extLst>
                <a:ext uri="{FF2B5EF4-FFF2-40B4-BE49-F238E27FC236}">
                  <a16:creationId xmlns:a16="http://schemas.microsoft.com/office/drawing/2014/main" id="{A6033410-A68D-4857-A74B-1717C1583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id="{49EDDA8E-26A8-41E4-A1C4-982FA0BFFEAE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41" name="Picture 15" descr="CLOCK">
              <a:extLst>
                <a:ext uri="{FF2B5EF4-FFF2-40B4-BE49-F238E27FC236}">
                  <a16:creationId xmlns:a16="http://schemas.microsoft.com/office/drawing/2014/main" id="{4BB6B53A-CB5E-49F3-A98A-5E11C0DB9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AutoShape 16">
              <a:extLst>
                <a:ext uri="{FF2B5EF4-FFF2-40B4-BE49-F238E27FC236}">
                  <a16:creationId xmlns:a16="http://schemas.microsoft.com/office/drawing/2014/main" id="{CC3F6380-ED6B-4987-ACD9-26297E52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CB39F1F-0F4E-45DC-80F1-54BB73A6CD8E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44" name="Picture 18" descr="CLOCK">
              <a:extLst>
                <a:ext uri="{FF2B5EF4-FFF2-40B4-BE49-F238E27FC236}">
                  <a16:creationId xmlns:a16="http://schemas.microsoft.com/office/drawing/2014/main" id="{C6D82412-1A36-4A48-888E-91FD758AF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19">
              <a:extLst>
                <a:ext uri="{FF2B5EF4-FFF2-40B4-BE49-F238E27FC236}">
                  <a16:creationId xmlns:a16="http://schemas.microsoft.com/office/drawing/2014/main" id="{8FF31061-9EEE-4CDF-A22C-6076FD035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6" name="Group 20">
            <a:extLst>
              <a:ext uri="{FF2B5EF4-FFF2-40B4-BE49-F238E27FC236}">
                <a16:creationId xmlns:a16="http://schemas.microsoft.com/office/drawing/2014/main" id="{B2F8D063-10C0-4C62-BBF0-FA2E4102EBD3}"/>
              </a:ext>
            </a:extLst>
          </p:cNvPr>
          <p:cNvGrpSpPr>
            <a:grpSpLocks/>
          </p:cNvGrpSpPr>
          <p:nvPr/>
        </p:nvGrpSpPr>
        <p:grpSpPr bwMode="auto">
          <a:xfrm>
            <a:off x="9698037" y="375181"/>
            <a:ext cx="1774825" cy="1371600"/>
            <a:chOff x="4450" y="0"/>
            <a:chExt cx="1118" cy="1104"/>
          </a:xfrm>
        </p:grpSpPr>
        <p:pic>
          <p:nvPicPr>
            <p:cNvPr id="47" name="Picture 21" descr="CLOCK">
              <a:extLst>
                <a:ext uri="{FF2B5EF4-FFF2-40B4-BE49-F238E27FC236}">
                  <a16:creationId xmlns:a16="http://schemas.microsoft.com/office/drawing/2014/main" id="{4A9F900C-AE75-450F-943B-ECC5B752B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utoShape 22">
              <a:extLst>
                <a:ext uri="{FF2B5EF4-FFF2-40B4-BE49-F238E27FC236}">
                  <a16:creationId xmlns:a16="http://schemas.microsoft.com/office/drawing/2014/main" id="{887A8100-EF09-43D8-B86E-88B9BFEAE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BBC3CCC5-F13E-4AE7-943C-8D9C77EEC9DF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50" name="Picture 24" descr="CLOCK">
              <a:extLst>
                <a:ext uri="{FF2B5EF4-FFF2-40B4-BE49-F238E27FC236}">
                  <a16:creationId xmlns:a16="http://schemas.microsoft.com/office/drawing/2014/main" id="{A618567F-61C7-42FD-9B13-D68A840F5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25">
              <a:extLst>
                <a:ext uri="{FF2B5EF4-FFF2-40B4-BE49-F238E27FC236}">
                  <a16:creationId xmlns:a16="http://schemas.microsoft.com/office/drawing/2014/main" id="{59188EA6-9440-45C4-9110-2EC7D9BF9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2" name="Group 26">
            <a:extLst>
              <a:ext uri="{FF2B5EF4-FFF2-40B4-BE49-F238E27FC236}">
                <a16:creationId xmlns:a16="http://schemas.microsoft.com/office/drawing/2014/main" id="{C5582782-E147-4FE3-95B4-993B2C9E79FD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81531"/>
            <a:ext cx="1774825" cy="1371600"/>
            <a:chOff x="4450" y="0"/>
            <a:chExt cx="1118" cy="1104"/>
          </a:xfrm>
        </p:grpSpPr>
        <p:pic>
          <p:nvPicPr>
            <p:cNvPr id="53" name="Picture 27" descr="CLOCK">
              <a:extLst>
                <a:ext uri="{FF2B5EF4-FFF2-40B4-BE49-F238E27FC236}">
                  <a16:creationId xmlns:a16="http://schemas.microsoft.com/office/drawing/2014/main" id="{47149CB4-0599-42A5-9801-E134A9908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AutoShape 28">
              <a:extLst>
                <a:ext uri="{FF2B5EF4-FFF2-40B4-BE49-F238E27FC236}">
                  <a16:creationId xmlns:a16="http://schemas.microsoft.com/office/drawing/2014/main" id="{E051AA81-CA7A-4F32-BE37-E4DA7F3EA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55" name="Group 29">
            <a:extLst>
              <a:ext uri="{FF2B5EF4-FFF2-40B4-BE49-F238E27FC236}">
                <a16:creationId xmlns:a16="http://schemas.microsoft.com/office/drawing/2014/main" id="{D8164213-03F8-4573-B738-6BE15F8D7E64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56" name="Picture 30" descr="CLOCK">
              <a:extLst>
                <a:ext uri="{FF2B5EF4-FFF2-40B4-BE49-F238E27FC236}">
                  <a16:creationId xmlns:a16="http://schemas.microsoft.com/office/drawing/2014/main" id="{4D92BEED-707A-45FE-A7AE-4351B89E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31">
              <a:extLst>
                <a:ext uri="{FF2B5EF4-FFF2-40B4-BE49-F238E27FC236}">
                  <a16:creationId xmlns:a16="http://schemas.microsoft.com/office/drawing/2014/main" id="{79D1139C-670D-4E84-B600-DD265736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8" name="Group 32">
            <a:extLst>
              <a:ext uri="{FF2B5EF4-FFF2-40B4-BE49-F238E27FC236}">
                <a16:creationId xmlns:a16="http://schemas.microsoft.com/office/drawing/2014/main" id="{3A6AC37D-B1F8-40E2-AD0C-7112CE203293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59" name="Picture 33" descr="CLOCK">
              <a:extLst>
                <a:ext uri="{FF2B5EF4-FFF2-40B4-BE49-F238E27FC236}">
                  <a16:creationId xmlns:a16="http://schemas.microsoft.com/office/drawing/2014/main" id="{F3D4B35D-DDD1-475C-ACF2-EEC85FEB2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34">
              <a:extLst>
                <a:ext uri="{FF2B5EF4-FFF2-40B4-BE49-F238E27FC236}">
                  <a16:creationId xmlns:a16="http://schemas.microsoft.com/office/drawing/2014/main" id="{7EB78119-1E6A-4855-B554-8FD7936E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" name="Group 35">
            <a:extLst>
              <a:ext uri="{FF2B5EF4-FFF2-40B4-BE49-F238E27FC236}">
                <a16:creationId xmlns:a16="http://schemas.microsoft.com/office/drawing/2014/main" id="{5C1660B6-606D-41D6-8D83-650B9063D5ED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9944"/>
            <a:ext cx="1774825" cy="1327150"/>
            <a:chOff x="4450" y="0"/>
            <a:chExt cx="1118" cy="1104"/>
          </a:xfrm>
        </p:grpSpPr>
        <p:pic>
          <p:nvPicPr>
            <p:cNvPr id="62" name="Picture 36" descr="CLOCK">
              <a:extLst>
                <a:ext uri="{FF2B5EF4-FFF2-40B4-BE49-F238E27FC236}">
                  <a16:creationId xmlns:a16="http://schemas.microsoft.com/office/drawing/2014/main" id="{DD792B51-AF7A-4306-8572-D5FD5C6D2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AutoShape 37">
              <a:extLst>
                <a:ext uri="{FF2B5EF4-FFF2-40B4-BE49-F238E27FC236}">
                  <a16:creationId xmlns:a16="http://schemas.microsoft.com/office/drawing/2014/main" id="{A282D10A-3CDB-4811-A55C-BC3A5AA2D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64" name="Text Box 38">
            <a:extLst>
              <a:ext uri="{FF2B5EF4-FFF2-40B4-BE49-F238E27FC236}">
                <a16:creationId xmlns:a16="http://schemas.microsoft.com/office/drawing/2014/main" id="{E033AE13-DD2C-48F3-A1B7-627D7E80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7" y="597431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65" name="AutoShape 39">
            <a:extLst>
              <a:ext uri="{FF2B5EF4-FFF2-40B4-BE49-F238E27FC236}">
                <a16:creationId xmlns:a16="http://schemas.microsoft.com/office/drawing/2014/main" id="{41156E7D-BE3C-4729-88F1-101739019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62" y="397406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id="{040B4425-3BF8-4AC0-B2C5-3601D23F6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469" y="330840"/>
            <a:ext cx="75483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ứ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l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ư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5cm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4 cm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200" b="1" dirty="0">
                <a:solidFill>
                  <a:srgbClr val="D652E0"/>
                </a:solidFill>
                <a:latin typeface="Times New Roman" panose="02020603050405020304" pitchFamily="18" charset="0"/>
                <a:cs typeface="Times New Roman" pitchFamily="18" charset="0"/>
              </a:rPr>
              <a:t>6 cm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8 cm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15570-DCDA-49B2-88C2-188DF7A5A7A3}"/>
              </a:ext>
            </a:extLst>
          </p:cNvPr>
          <p:cNvGrpSpPr/>
          <p:nvPr/>
        </p:nvGrpSpPr>
        <p:grpSpPr>
          <a:xfrm>
            <a:off x="2427418" y="2480310"/>
            <a:ext cx="3395494" cy="1090036"/>
            <a:chOff x="2122539" y="2557912"/>
            <a:chExt cx="3395494" cy="1090036"/>
          </a:xfrm>
          <a:gradFill flip="none" rotWithShape="1">
            <a:gsLst>
              <a:gs pos="0">
                <a:srgbClr val="D9E9F7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BA2AF93-5B4D-49B5-A4A6-34F6876DD4B1}"/>
                </a:ext>
              </a:extLst>
            </p:cNvPr>
            <p:cNvSpPr/>
            <p:nvPr/>
          </p:nvSpPr>
          <p:spPr>
            <a:xfrm>
              <a:off x="2122539" y="2557912"/>
              <a:ext cx="3395494" cy="1090036"/>
            </a:xfrm>
            <a:custGeom>
              <a:avLst/>
              <a:gdLst>
                <a:gd name="connsiteX0" fmla="*/ 571500 w 3395494"/>
                <a:gd name="connsiteY0" fmla="*/ 0 h 1090036"/>
                <a:gd name="connsiteX1" fmla="*/ 975612 w 3395494"/>
                <a:gd name="connsiteY1" fmla="*/ 159632 h 1090036"/>
                <a:gd name="connsiteX2" fmla="*/ 987032 w 3395494"/>
                <a:gd name="connsiteY2" fmla="*/ 172832 h 1090036"/>
                <a:gd name="connsiteX3" fmla="*/ 3262776 w 3395494"/>
                <a:gd name="connsiteY3" fmla="*/ 172832 h 1090036"/>
                <a:gd name="connsiteX4" fmla="*/ 3395494 w 3395494"/>
                <a:gd name="connsiteY4" fmla="*/ 305550 h 1090036"/>
                <a:gd name="connsiteX5" fmla="*/ 3395494 w 3395494"/>
                <a:gd name="connsiteY5" fmla="*/ 836404 h 1090036"/>
                <a:gd name="connsiteX6" fmla="*/ 3262776 w 3395494"/>
                <a:gd name="connsiteY6" fmla="*/ 969122 h 1090036"/>
                <a:gd name="connsiteX7" fmla="*/ 926405 w 3395494"/>
                <a:gd name="connsiteY7" fmla="*/ 969122 h 1090036"/>
                <a:gd name="connsiteX8" fmla="*/ 891031 w 3395494"/>
                <a:gd name="connsiteY8" fmla="*/ 996956 h 1090036"/>
                <a:gd name="connsiteX9" fmla="*/ 571500 w 3395494"/>
                <a:gd name="connsiteY9" fmla="*/ 1090036 h 1090036"/>
                <a:gd name="connsiteX10" fmla="*/ 0 w 3395494"/>
                <a:gd name="connsiteY10" fmla="*/ 545018 h 1090036"/>
                <a:gd name="connsiteX11" fmla="*/ 571500 w 3395494"/>
                <a:gd name="connsiteY11" fmla="*/ 0 h 10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494" h="1090036">
                  <a:moveTo>
                    <a:pt x="571500" y="0"/>
                  </a:moveTo>
                  <a:cubicBezTo>
                    <a:pt x="729316" y="0"/>
                    <a:pt x="872191" y="61003"/>
                    <a:pt x="975612" y="159632"/>
                  </a:cubicBezTo>
                  <a:lnTo>
                    <a:pt x="987032" y="172832"/>
                  </a:lnTo>
                  <a:lnTo>
                    <a:pt x="3262776" y="172832"/>
                  </a:lnTo>
                  <a:cubicBezTo>
                    <a:pt x="3336074" y="172832"/>
                    <a:pt x="3395494" y="232252"/>
                    <a:pt x="3395494" y="305550"/>
                  </a:cubicBezTo>
                  <a:lnTo>
                    <a:pt x="3395494" y="836404"/>
                  </a:lnTo>
                  <a:cubicBezTo>
                    <a:pt x="3395494" y="909702"/>
                    <a:pt x="3336074" y="969122"/>
                    <a:pt x="3262776" y="969122"/>
                  </a:cubicBezTo>
                  <a:lnTo>
                    <a:pt x="926405" y="969122"/>
                  </a:lnTo>
                  <a:lnTo>
                    <a:pt x="891031" y="996956"/>
                  </a:lnTo>
                  <a:cubicBezTo>
                    <a:pt x="799819" y="1055722"/>
                    <a:pt x="689862" y="1090036"/>
                    <a:pt x="571500" y="1090036"/>
                  </a:cubicBezTo>
                  <a:cubicBezTo>
                    <a:pt x="255869" y="1090036"/>
                    <a:pt x="0" y="846023"/>
                    <a:pt x="0" y="545018"/>
                  </a:cubicBezTo>
                  <a:cubicBezTo>
                    <a:pt x="0" y="244013"/>
                    <a:pt x="255869" y="0"/>
                    <a:pt x="5715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D0E8A1A7-49B7-4C11-9800-F62C97DDF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96090"/>
              <a:ext cx="554960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69" name="Rectangle 7">
            <a:extLst>
              <a:ext uri="{FF2B5EF4-FFF2-40B4-BE49-F238E27FC236}">
                <a16:creationId xmlns:a16="http://schemas.microsoft.com/office/drawing/2014/main" id="{9ACC22E4-3968-4661-B92D-04AEE0CF3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4" y="2731620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 cm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3C22CC4-731A-4235-98FC-A78B0D90C79F}"/>
              </a:ext>
            </a:extLst>
          </p:cNvPr>
          <p:cNvGrpSpPr/>
          <p:nvPr/>
        </p:nvGrpSpPr>
        <p:grpSpPr>
          <a:xfrm>
            <a:off x="2427418" y="3668413"/>
            <a:ext cx="3395494" cy="1090036"/>
            <a:chOff x="2122539" y="2557912"/>
            <a:chExt cx="3395494" cy="1090036"/>
          </a:xfrm>
          <a:gradFill flip="none" rotWithShape="1">
            <a:gsLst>
              <a:gs pos="0">
                <a:srgbClr val="D9E9F7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D61FAFE-D284-4A96-A3E9-8968D74B9E2A}"/>
                </a:ext>
              </a:extLst>
            </p:cNvPr>
            <p:cNvSpPr/>
            <p:nvPr/>
          </p:nvSpPr>
          <p:spPr>
            <a:xfrm>
              <a:off x="2122539" y="2557912"/>
              <a:ext cx="3395494" cy="1090036"/>
            </a:xfrm>
            <a:custGeom>
              <a:avLst/>
              <a:gdLst>
                <a:gd name="connsiteX0" fmla="*/ 571500 w 3395494"/>
                <a:gd name="connsiteY0" fmla="*/ 0 h 1090036"/>
                <a:gd name="connsiteX1" fmla="*/ 975612 w 3395494"/>
                <a:gd name="connsiteY1" fmla="*/ 159632 h 1090036"/>
                <a:gd name="connsiteX2" fmla="*/ 987032 w 3395494"/>
                <a:gd name="connsiteY2" fmla="*/ 172832 h 1090036"/>
                <a:gd name="connsiteX3" fmla="*/ 3262776 w 3395494"/>
                <a:gd name="connsiteY3" fmla="*/ 172832 h 1090036"/>
                <a:gd name="connsiteX4" fmla="*/ 3395494 w 3395494"/>
                <a:gd name="connsiteY4" fmla="*/ 305550 h 1090036"/>
                <a:gd name="connsiteX5" fmla="*/ 3395494 w 3395494"/>
                <a:gd name="connsiteY5" fmla="*/ 836404 h 1090036"/>
                <a:gd name="connsiteX6" fmla="*/ 3262776 w 3395494"/>
                <a:gd name="connsiteY6" fmla="*/ 969122 h 1090036"/>
                <a:gd name="connsiteX7" fmla="*/ 926405 w 3395494"/>
                <a:gd name="connsiteY7" fmla="*/ 969122 h 1090036"/>
                <a:gd name="connsiteX8" fmla="*/ 891031 w 3395494"/>
                <a:gd name="connsiteY8" fmla="*/ 996956 h 1090036"/>
                <a:gd name="connsiteX9" fmla="*/ 571500 w 3395494"/>
                <a:gd name="connsiteY9" fmla="*/ 1090036 h 1090036"/>
                <a:gd name="connsiteX10" fmla="*/ 0 w 3395494"/>
                <a:gd name="connsiteY10" fmla="*/ 545018 h 1090036"/>
                <a:gd name="connsiteX11" fmla="*/ 571500 w 3395494"/>
                <a:gd name="connsiteY11" fmla="*/ 0 h 10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494" h="1090036">
                  <a:moveTo>
                    <a:pt x="571500" y="0"/>
                  </a:moveTo>
                  <a:cubicBezTo>
                    <a:pt x="729316" y="0"/>
                    <a:pt x="872191" y="61003"/>
                    <a:pt x="975612" y="159632"/>
                  </a:cubicBezTo>
                  <a:lnTo>
                    <a:pt x="987032" y="172832"/>
                  </a:lnTo>
                  <a:lnTo>
                    <a:pt x="3262776" y="172832"/>
                  </a:lnTo>
                  <a:cubicBezTo>
                    <a:pt x="3336074" y="172832"/>
                    <a:pt x="3395494" y="232252"/>
                    <a:pt x="3395494" y="305550"/>
                  </a:cubicBezTo>
                  <a:lnTo>
                    <a:pt x="3395494" y="836404"/>
                  </a:lnTo>
                  <a:cubicBezTo>
                    <a:pt x="3395494" y="909702"/>
                    <a:pt x="3336074" y="969122"/>
                    <a:pt x="3262776" y="969122"/>
                  </a:cubicBezTo>
                  <a:lnTo>
                    <a:pt x="926405" y="969122"/>
                  </a:lnTo>
                  <a:lnTo>
                    <a:pt x="891031" y="996956"/>
                  </a:lnTo>
                  <a:cubicBezTo>
                    <a:pt x="799819" y="1055722"/>
                    <a:pt x="689862" y="1090036"/>
                    <a:pt x="571500" y="1090036"/>
                  </a:cubicBezTo>
                  <a:cubicBezTo>
                    <a:pt x="255869" y="1090036"/>
                    <a:pt x="0" y="846023"/>
                    <a:pt x="0" y="545018"/>
                  </a:cubicBezTo>
                  <a:cubicBezTo>
                    <a:pt x="0" y="244013"/>
                    <a:pt x="255869" y="0"/>
                    <a:pt x="5715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">
              <a:extLst>
                <a:ext uri="{FF2B5EF4-FFF2-40B4-BE49-F238E27FC236}">
                  <a16:creationId xmlns:a16="http://schemas.microsoft.com/office/drawing/2014/main" id="{4FBB14A3-E2B4-43FF-9272-A6E3DC6C2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96090"/>
              <a:ext cx="526106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F75799-0C90-42C4-A510-4193F0DADA01}"/>
              </a:ext>
            </a:extLst>
          </p:cNvPr>
          <p:cNvGrpSpPr/>
          <p:nvPr/>
        </p:nvGrpSpPr>
        <p:grpSpPr>
          <a:xfrm>
            <a:off x="2427418" y="4877711"/>
            <a:ext cx="3395494" cy="1090036"/>
            <a:chOff x="2122539" y="2557912"/>
            <a:chExt cx="3395494" cy="1090036"/>
          </a:xfrm>
          <a:gradFill flip="none" rotWithShape="1">
            <a:gsLst>
              <a:gs pos="0">
                <a:srgbClr val="D9E9F7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363C89D-0B15-4CAE-BF9F-2CD5626645DD}"/>
                </a:ext>
              </a:extLst>
            </p:cNvPr>
            <p:cNvSpPr/>
            <p:nvPr/>
          </p:nvSpPr>
          <p:spPr>
            <a:xfrm>
              <a:off x="2122539" y="2557912"/>
              <a:ext cx="3395494" cy="1090036"/>
            </a:xfrm>
            <a:custGeom>
              <a:avLst/>
              <a:gdLst>
                <a:gd name="connsiteX0" fmla="*/ 571500 w 3395494"/>
                <a:gd name="connsiteY0" fmla="*/ 0 h 1090036"/>
                <a:gd name="connsiteX1" fmla="*/ 975612 w 3395494"/>
                <a:gd name="connsiteY1" fmla="*/ 159632 h 1090036"/>
                <a:gd name="connsiteX2" fmla="*/ 987032 w 3395494"/>
                <a:gd name="connsiteY2" fmla="*/ 172832 h 1090036"/>
                <a:gd name="connsiteX3" fmla="*/ 3262776 w 3395494"/>
                <a:gd name="connsiteY3" fmla="*/ 172832 h 1090036"/>
                <a:gd name="connsiteX4" fmla="*/ 3395494 w 3395494"/>
                <a:gd name="connsiteY4" fmla="*/ 305550 h 1090036"/>
                <a:gd name="connsiteX5" fmla="*/ 3395494 w 3395494"/>
                <a:gd name="connsiteY5" fmla="*/ 836404 h 1090036"/>
                <a:gd name="connsiteX6" fmla="*/ 3262776 w 3395494"/>
                <a:gd name="connsiteY6" fmla="*/ 969122 h 1090036"/>
                <a:gd name="connsiteX7" fmla="*/ 926405 w 3395494"/>
                <a:gd name="connsiteY7" fmla="*/ 969122 h 1090036"/>
                <a:gd name="connsiteX8" fmla="*/ 891031 w 3395494"/>
                <a:gd name="connsiteY8" fmla="*/ 996956 h 1090036"/>
                <a:gd name="connsiteX9" fmla="*/ 571500 w 3395494"/>
                <a:gd name="connsiteY9" fmla="*/ 1090036 h 1090036"/>
                <a:gd name="connsiteX10" fmla="*/ 0 w 3395494"/>
                <a:gd name="connsiteY10" fmla="*/ 545018 h 1090036"/>
                <a:gd name="connsiteX11" fmla="*/ 571500 w 3395494"/>
                <a:gd name="connsiteY11" fmla="*/ 0 h 10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494" h="1090036">
                  <a:moveTo>
                    <a:pt x="571500" y="0"/>
                  </a:moveTo>
                  <a:cubicBezTo>
                    <a:pt x="729316" y="0"/>
                    <a:pt x="872191" y="61003"/>
                    <a:pt x="975612" y="159632"/>
                  </a:cubicBezTo>
                  <a:lnTo>
                    <a:pt x="987032" y="172832"/>
                  </a:lnTo>
                  <a:lnTo>
                    <a:pt x="3262776" y="172832"/>
                  </a:lnTo>
                  <a:cubicBezTo>
                    <a:pt x="3336074" y="172832"/>
                    <a:pt x="3395494" y="232252"/>
                    <a:pt x="3395494" y="305550"/>
                  </a:cubicBezTo>
                  <a:lnTo>
                    <a:pt x="3395494" y="836404"/>
                  </a:lnTo>
                  <a:cubicBezTo>
                    <a:pt x="3395494" y="909702"/>
                    <a:pt x="3336074" y="969122"/>
                    <a:pt x="3262776" y="969122"/>
                  </a:cubicBezTo>
                  <a:lnTo>
                    <a:pt x="926405" y="969122"/>
                  </a:lnTo>
                  <a:lnTo>
                    <a:pt x="891031" y="996956"/>
                  </a:lnTo>
                  <a:cubicBezTo>
                    <a:pt x="799819" y="1055722"/>
                    <a:pt x="689862" y="1090036"/>
                    <a:pt x="571500" y="1090036"/>
                  </a:cubicBezTo>
                  <a:cubicBezTo>
                    <a:pt x="255869" y="1090036"/>
                    <a:pt x="0" y="846023"/>
                    <a:pt x="0" y="545018"/>
                  </a:cubicBezTo>
                  <a:cubicBezTo>
                    <a:pt x="0" y="244013"/>
                    <a:pt x="255869" y="0"/>
                    <a:pt x="5715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7">
              <a:extLst>
                <a:ext uri="{FF2B5EF4-FFF2-40B4-BE49-F238E27FC236}">
                  <a16:creationId xmlns:a16="http://schemas.microsoft.com/office/drawing/2014/main" id="{A9F184A1-D22C-4355-B810-C41CDA861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96090"/>
              <a:ext cx="554960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86" name="Rectangle 7">
            <a:extLst>
              <a:ext uri="{FF2B5EF4-FFF2-40B4-BE49-F238E27FC236}">
                <a16:creationId xmlns:a16="http://schemas.microsoft.com/office/drawing/2014/main" id="{F3656FB5-93B7-44C0-BB3F-E38B8D7D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583" y="3935310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23 cm </a:t>
            </a:r>
          </a:p>
        </p:txBody>
      </p:sp>
      <p:sp>
        <p:nvSpPr>
          <p:cNvPr id="87" name="Rectangle 7">
            <a:extLst>
              <a:ext uri="{FF2B5EF4-FFF2-40B4-BE49-F238E27FC236}">
                <a16:creationId xmlns:a16="http://schemas.microsoft.com/office/drawing/2014/main" id="{9D8D808C-9148-4F3E-B372-5C5CFAAE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409" y="5139000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33 cm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8956C4-AE2F-49B4-9B40-EC9B5DF84335}"/>
              </a:ext>
            </a:extLst>
          </p:cNvPr>
          <p:cNvSpPr/>
          <p:nvPr/>
        </p:nvSpPr>
        <p:spPr>
          <a:xfrm>
            <a:off x="2427418" y="3668414"/>
            <a:ext cx="1153981" cy="11185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 animBg="1"/>
      <p:bldP spid="65" grpId="1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6">
            <a:extLst>
              <a:ext uri="{FF2B5EF4-FFF2-40B4-BE49-F238E27FC236}">
                <a16:creationId xmlns:a16="http://schemas.microsoft.com/office/drawing/2014/main" id="{13B85C99-62DF-4A47-A641-2ED0C60E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57400"/>
            <a:ext cx="838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6F4EDC-CEEE-4113-AC8F-2192458E4052}"/>
              </a:ext>
            </a:extLst>
          </p:cNvPr>
          <p:cNvSpPr/>
          <p:nvPr/>
        </p:nvSpPr>
        <p:spPr>
          <a:xfrm>
            <a:off x="559577" y="228600"/>
            <a:ext cx="39100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B8B2384-DBE8-4C83-B672-5F21181FBAB0}"/>
              </a:ext>
            </a:extLst>
          </p:cNvPr>
          <p:cNvSpPr/>
          <p:nvPr/>
        </p:nvSpPr>
        <p:spPr>
          <a:xfrm>
            <a:off x="1658433" y="2286000"/>
            <a:ext cx="4114800" cy="2514600"/>
          </a:xfrm>
          <a:prstGeom prst="rtTriangle">
            <a:avLst/>
          </a:prstGeom>
          <a:solidFill>
            <a:srgbClr val="B6E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484EB65D-27EC-4F38-95FE-53B9E4884CF6}"/>
              </a:ext>
            </a:extLst>
          </p:cNvPr>
          <p:cNvSpPr/>
          <p:nvPr/>
        </p:nvSpPr>
        <p:spPr>
          <a:xfrm>
            <a:off x="7561767" y="2286000"/>
            <a:ext cx="2953833" cy="2514600"/>
          </a:xfrm>
          <a:prstGeom prst="trapezoid">
            <a:avLst/>
          </a:prstGeom>
          <a:solidFill>
            <a:srgbClr val="D65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55B0B1D-182E-4F23-A0CA-7B94245B55F6}"/>
              </a:ext>
            </a:extLst>
          </p:cNvPr>
          <p:cNvSpPr/>
          <p:nvPr/>
        </p:nvSpPr>
        <p:spPr>
          <a:xfrm>
            <a:off x="1676400" y="2286000"/>
            <a:ext cx="4114800" cy="2514600"/>
          </a:xfrm>
          <a:prstGeom prst="rt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3298D028-F4DD-4E41-9C68-5ACD3550E489}"/>
              </a:ext>
            </a:extLst>
          </p:cNvPr>
          <p:cNvSpPr/>
          <p:nvPr/>
        </p:nvSpPr>
        <p:spPr>
          <a:xfrm>
            <a:off x="7543800" y="2286000"/>
            <a:ext cx="2953833" cy="2514600"/>
          </a:xfrm>
          <a:prstGeom prst="trapezoi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79BA15-1F82-4503-88E5-078BB9EFB505}"/>
              </a:ext>
            </a:extLst>
          </p:cNvPr>
          <p:cNvSpPr/>
          <p:nvPr/>
        </p:nvSpPr>
        <p:spPr>
          <a:xfrm>
            <a:off x="1780127" y="3499272"/>
            <a:ext cx="258238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6AEC7-8883-4B6D-A082-08EA54117BE5}"/>
              </a:ext>
            </a:extLst>
          </p:cNvPr>
          <p:cNvSpPr/>
          <p:nvPr/>
        </p:nvSpPr>
        <p:spPr>
          <a:xfrm>
            <a:off x="8125348" y="2978982"/>
            <a:ext cx="20145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6EC0F-1162-40FF-B093-AA29EFE39CC1}"/>
              </a:ext>
            </a:extLst>
          </p:cNvPr>
          <p:cNvSpPr/>
          <p:nvPr/>
        </p:nvSpPr>
        <p:spPr>
          <a:xfrm>
            <a:off x="-156488" y="906959"/>
            <a:ext cx="64549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"/>
            <a:ext cx="3361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E209E9-0C4A-43B6-BAE5-E09ECAD412AB}"/>
              </a:ext>
            </a:extLst>
          </p:cNvPr>
          <p:cNvSpPr/>
          <p:nvPr/>
        </p:nvSpPr>
        <p:spPr>
          <a:xfrm>
            <a:off x="2926000" y="2166042"/>
            <a:ext cx="6378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D652E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D652E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141D4DD-D6C1-40EA-B213-9786B8A8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557213"/>
            <a:ext cx="2667000" cy="19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68741" y="7088"/>
            <a:ext cx="2454518" cy="975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HY견고딕"/>
                <a:ea typeface="+mj-ea"/>
              </a:rPr>
              <a:t>Mục</a:t>
            </a:r>
            <a:r>
              <a:rPr lang="en-US" altLang="zh-CN" sz="4800" b="1" dirty="0">
                <a:solidFill>
                  <a:srgbClr val="FF0000"/>
                </a:solidFill>
                <a:latin typeface="HY견고딕"/>
                <a:ea typeface="+mj-ea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Y견고딕"/>
                <a:ea typeface="+mj-ea"/>
              </a:rPr>
              <a:t>tiêu</a:t>
            </a:r>
            <a:endParaRPr lang="zh-CN" altLang="en-US" sz="4800" b="1" dirty="0">
              <a:solidFill>
                <a:srgbClr val="FF0000"/>
              </a:solidFill>
              <a:latin typeface="HY견고딕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6000" y="3657600"/>
            <a:ext cx="7251032" cy="82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006C00"/>
                </a:solidFill>
                <a:latin typeface="HY견고딕"/>
                <a:ea typeface="+mj-ea"/>
              </a:rPr>
              <a:t>  </a:t>
            </a:r>
            <a:endParaRPr lang="zh-CN" altLang="en-US" sz="4000" b="1" dirty="0">
              <a:solidFill>
                <a:srgbClr val="006C00"/>
              </a:solidFill>
              <a:latin typeface="HY견고딕"/>
              <a:ea typeface="+mj-ea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3E055F04-A440-419C-86F9-A5F915F5702C}"/>
              </a:ext>
            </a:extLst>
          </p:cNvPr>
          <p:cNvSpPr txBox="1"/>
          <p:nvPr/>
        </p:nvSpPr>
        <p:spPr>
          <a:xfrm>
            <a:off x="533400" y="856404"/>
            <a:ext cx="11506199" cy="5145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Nhận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diện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được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 chu vi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hình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tam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giác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, chu vi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hình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tứ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giác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.</a:t>
            </a:r>
          </a:p>
          <a:p>
            <a:pPr marL="742950" indent="-7429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Ghi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nhớ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cách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tính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chu vi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hình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tam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giác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,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hình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tứ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giác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.</a:t>
            </a:r>
          </a:p>
          <a:p>
            <a:pPr marL="742950" indent="-74295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Tính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đúng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chu vi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hình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tam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giác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, chu vi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hình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tứ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giác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khi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biết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độ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dài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mỗi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cạnh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của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 </a:t>
            </a:r>
            <a:r>
              <a:rPr lang="en-US" altLang="zh-CN" sz="4267" b="1" dirty="0" err="1">
                <a:solidFill>
                  <a:srgbClr val="006C00"/>
                </a:solidFill>
                <a:latin typeface="HY견고딕"/>
                <a:ea typeface="+mj-ea"/>
              </a:rPr>
              <a:t>nó</a:t>
            </a:r>
            <a:r>
              <a:rPr lang="en-US" altLang="zh-CN" sz="4267" b="1" dirty="0">
                <a:solidFill>
                  <a:srgbClr val="006C00"/>
                </a:solidFill>
                <a:latin typeface="HY견고딕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5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3860800" y="2327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1494" name="Group 6"/>
          <p:cNvGrpSpPr>
            <a:grpSpLocks/>
          </p:cNvGrpSpPr>
          <p:nvPr/>
        </p:nvGrpSpPr>
        <p:grpSpPr bwMode="auto">
          <a:xfrm>
            <a:off x="101600" y="1298575"/>
            <a:ext cx="5249333" cy="2171700"/>
            <a:chOff x="200" y="1032"/>
            <a:chExt cx="2480" cy="1368"/>
          </a:xfrm>
        </p:grpSpPr>
        <p:grpSp>
          <p:nvGrpSpPr>
            <p:cNvPr id="6169" name="Group 7"/>
            <p:cNvGrpSpPr>
              <a:grpSpLocks/>
            </p:cNvGrpSpPr>
            <p:nvPr/>
          </p:nvGrpSpPr>
          <p:grpSpPr bwMode="auto">
            <a:xfrm>
              <a:off x="432" y="1296"/>
              <a:ext cx="1968" cy="960"/>
              <a:chOff x="1008" y="1488"/>
              <a:chExt cx="1968" cy="960"/>
            </a:xfrm>
          </p:grpSpPr>
          <p:sp>
            <p:nvSpPr>
              <p:cNvPr id="6173" name="Line 8"/>
              <p:cNvSpPr>
                <a:spLocks noChangeShapeType="1"/>
              </p:cNvSpPr>
              <p:nvPr/>
            </p:nvSpPr>
            <p:spPr bwMode="auto">
              <a:xfrm flipH="1">
                <a:off x="1008" y="1488"/>
                <a:ext cx="62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4" name="Line 9"/>
              <p:cNvSpPr>
                <a:spLocks noChangeShapeType="1"/>
              </p:cNvSpPr>
              <p:nvPr/>
            </p:nvSpPr>
            <p:spPr bwMode="auto">
              <a:xfrm>
                <a:off x="1008" y="2448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Line 10"/>
              <p:cNvSpPr>
                <a:spLocks noChangeShapeType="1"/>
              </p:cNvSpPr>
              <p:nvPr/>
            </p:nvSpPr>
            <p:spPr bwMode="auto">
              <a:xfrm flipH="1" flipV="1">
                <a:off x="1632" y="1488"/>
                <a:ext cx="134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70" name="Text Box 11"/>
            <p:cNvSpPr txBox="1">
              <a:spLocks noChangeArrowheads="1"/>
            </p:cNvSpPr>
            <p:nvPr/>
          </p:nvSpPr>
          <p:spPr bwMode="auto">
            <a:xfrm>
              <a:off x="920" y="10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171" name="Text Box 12"/>
            <p:cNvSpPr txBox="1">
              <a:spLocks noChangeArrowheads="1"/>
            </p:cNvSpPr>
            <p:nvPr/>
          </p:nvSpPr>
          <p:spPr bwMode="auto">
            <a:xfrm>
              <a:off x="200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172" name="Text Box 13"/>
            <p:cNvSpPr txBox="1">
              <a:spLocks noChangeArrowheads="1"/>
            </p:cNvSpPr>
            <p:nvPr/>
          </p:nvSpPr>
          <p:spPr bwMode="auto">
            <a:xfrm>
              <a:off x="2392" y="20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5181600" y="1157288"/>
            <a:ext cx="701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Hình tam giác ABC có ba cạnh là: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5283200" y="16002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AB, 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283200" y="2667000"/>
            <a:ext cx="690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Tổng độ dài các cạnh của hình tam giác ABC là: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5283200" y="36718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3cm + 5cm + 4cm =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H="1">
            <a:off x="609600" y="171767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609600" y="324167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H="1" flipV="1">
            <a:off x="1930400" y="171767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 rot="-3391742">
            <a:off x="717551" y="204405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2032000" y="319405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5cm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 rot="1921545">
            <a:off x="2806700" y="197485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191513" name="Line 25"/>
          <p:cNvSpPr>
            <a:spLocks noChangeShapeType="1"/>
          </p:cNvSpPr>
          <p:nvPr/>
        </p:nvSpPr>
        <p:spPr bwMode="auto">
          <a:xfrm flipH="1">
            <a:off x="609600" y="171767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>
            <a:off x="609600" y="324167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 flipH="1" flipV="1">
            <a:off x="1930400" y="171767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7" name="Text Box 29"/>
          <p:cNvSpPr txBox="1">
            <a:spLocks noChangeArrowheads="1"/>
          </p:cNvSpPr>
          <p:nvPr/>
        </p:nvSpPr>
        <p:spPr bwMode="auto">
          <a:xfrm>
            <a:off x="5283200" y="2133601"/>
            <a:ext cx="690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AB = 3cm, BC = 5cm, CA = 4cm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7315200" y="1600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 CA</a:t>
            </a:r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6400800" y="1600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191527" name="Line 39"/>
          <p:cNvSpPr>
            <a:spLocks noChangeShapeType="1"/>
          </p:cNvSpPr>
          <p:nvPr/>
        </p:nvSpPr>
        <p:spPr bwMode="auto">
          <a:xfrm>
            <a:off x="5238751" y="1143000"/>
            <a:ext cx="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29" name="Text Box 41"/>
          <p:cNvSpPr txBox="1">
            <a:spLocks noChangeArrowheads="1"/>
          </p:cNvSpPr>
          <p:nvPr/>
        </p:nvSpPr>
        <p:spPr bwMode="auto">
          <a:xfrm>
            <a:off x="9448800" y="3657600"/>
            <a:ext cx="162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12cm.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406400" y="4968876"/>
            <a:ext cx="11582400" cy="10779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Muốn tính chu vi hình tam giác ta tính tổng độ dài các cạnh của hình tam giác đó.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2667" y="4235450"/>
            <a:ext cx="8524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Ta nói rằng : </a:t>
            </a:r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>Chu vi hình tam giác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ABC là 12cm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-914400" y="251638"/>
            <a:ext cx="1036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1. Chu vi hình tam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29032"/>
      </p:ext>
    </p:extLst>
  </p:cSld>
  <p:clrMapOvr>
    <a:masterClrMapping/>
  </p:clrMapOvr>
  <p:transition advTm="13840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/>
      <p:bldP spid="191503" grpId="0"/>
      <p:bldP spid="191504" grpId="0"/>
      <p:bldP spid="191505" grpId="0"/>
      <p:bldP spid="191507" grpId="0" animBg="1"/>
      <p:bldP spid="191508" grpId="0" animBg="1"/>
      <p:bldP spid="191509" grpId="0" animBg="1"/>
      <p:bldP spid="191510" grpId="0"/>
      <p:bldP spid="191511" grpId="0"/>
      <p:bldP spid="191512" grpId="0"/>
      <p:bldP spid="191513" grpId="0" animBg="1"/>
      <p:bldP spid="191514" grpId="0" animBg="1"/>
      <p:bldP spid="191515" grpId="0" animBg="1"/>
      <p:bldP spid="191517" grpId="0"/>
      <p:bldP spid="191521" grpId="0"/>
      <p:bldP spid="191522" grpId="0"/>
      <p:bldP spid="191527" grpId="0" animBg="1"/>
      <p:bldP spid="191529" grpId="0"/>
      <p:bldP spid="3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5"/>
          <p:cNvSpPr>
            <a:spLocks noChangeShapeType="1"/>
          </p:cNvSpPr>
          <p:nvPr/>
        </p:nvSpPr>
        <p:spPr bwMode="auto">
          <a:xfrm>
            <a:off x="3691467" y="2867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-67733" y="1838325"/>
            <a:ext cx="5249333" cy="2171700"/>
            <a:chOff x="200" y="1032"/>
            <a:chExt cx="2480" cy="1368"/>
          </a:xfrm>
        </p:grpSpPr>
        <p:grpSp>
          <p:nvGrpSpPr>
            <p:cNvPr id="7190" name="Group 7"/>
            <p:cNvGrpSpPr>
              <a:grpSpLocks/>
            </p:cNvGrpSpPr>
            <p:nvPr/>
          </p:nvGrpSpPr>
          <p:grpSpPr bwMode="auto">
            <a:xfrm>
              <a:off x="432" y="1296"/>
              <a:ext cx="1968" cy="960"/>
              <a:chOff x="1008" y="1488"/>
              <a:chExt cx="1968" cy="960"/>
            </a:xfrm>
          </p:grpSpPr>
          <p:sp>
            <p:nvSpPr>
              <p:cNvPr id="7194" name="Line 8"/>
              <p:cNvSpPr>
                <a:spLocks noChangeShapeType="1"/>
              </p:cNvSpPr>
              <p:nvPr/>
            </p:nvSpPr>
            <p:spPr bwMode="auto">
              <a:xfrm flipH="1">
                <a:off x="1008" y="1488"/>
                <a:ext cx="62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5" name="Line 9"/>
              <p:cNvSpPr>
                <a:spLocks noChangeShapeType="1"/>
              </p:cNvSpPr>
              <p:nvPr/>
            </p:nvSpPr>
            <p:spPr bwMode="auto">
              <a:xfrm>
                <a:off x="1008" y="2448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6" name="Line 10"/>
              <p:cNvSpPr>
                <a:spLocks noChangeShapeType="1"/>
              </p:cNvSpPr>
              <p:nvPr/>
            </p:nvSpPr>
            <p:spPr bwMode="auto">
              <a:xfrm flipH="1" flipV="1">
                <a:off x="1632" y="1488"/>
                <a:ext cx="134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1" name="Text Box 11"/>
            <p:cNvSpPr txBox="1">
              <a:spLocks noChangeArrowheads="1"/>
            </p:cNvSpPr>
            <p:nvPr/>
          </p:nvSpPr>
          <p:spPr bwMode="auto">
            <a:xfrm>
              <a:off x="920" y="10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192" name="Text Box 12"/>
            <p:cNvSpPr txBox="1">
              <a:spLocks noChangeArrowheads="1"/>
            </p:cNvSpPr>
            <p:nvPr/>
          </p:nvSpPr>
          <p:spPr bwMode="auto">
            <a:xfrm>
              <a:off x="200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193" name="Text Box 13"/>
            <p:cNvSpPr txBox="1">
              <a:spLocks noChangeArrowheads="1"/>
            </p:cNvSpPr>
            <p:nvPr/>
          </p:nvSpPr>
          <p:spPr bwMode="auto">
            <a:xfrm>
              <a:off x="2392" y="20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7172" name="Line 19"/>
          <p:cNvSpPr>
            <a:spLocks noChangeShapeType="1"/>
          </p:cNvSpPr>
          <p:nvPr/>
        </p:nvSpPr>
        <p:spPr bwMode="auto">
          <a:xfrm flipH="1">
            <a:off x="440267" y="225742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Line 20"/>
          <p:cNvSpPr>
            <a:spLocks noChangeShapeType="1"/>
          </p:cNvSpPr>
          <p:nvPr/>
        </p:nvSpPr>
        <p:spPr bwMode="auto">
          <a:xfrm>
            <a:off x="440267" y="378142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21"/>
          <p:cNvSpPr>
            <a:spLocks noChangeShapeType="1"/>
          </p:cNvSpPr>
          <p:nvPr/>
        </p:nvSpPr>
        <p:spPr bwMode="auto">
          <a:xfrm flipH="1" flipV="1">
            <a:off x="1761067" y="225742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22"/>
          <p:cNvSpPr txBox="1">
            <a:spLocks noChangeArrowheads="1"/>
          </p:cNvSpPr>
          <p:nvPr/>
        </p:nvSpPr>
        <p:spPr bwMode="auto">
          <a:xfrm rot="-3391742">
            <a:off x="548217" y="258380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auto">
          <a:xfrm>
            <a:off x="1862667" y="37338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5cm</a:t>
            </a:r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auto">
          <a:xfrm rot="1921545">
            <a:off x="2637367" y="25146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7178" name="Line 25"/>
          <p:cNvSpPr>
            <a:spLocks noChangeShapeType="1"/>
          </p:cNvSpPr>
          <p:nvPr/>
        </p:nvSpPr>
        <p:spPr bwMode="auto">
          <a:xfrm flipH="1">
            <a:off x="440267" y="225742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Line 26"/>
          <p:cNvSpPr>
            <a:spLocks noChangeShapeType="1"/>
          </p:cNvSpPr>
          <p:nvPr/>
        </p:nvSpPr>
        <p:spPr bwMode="auto">
          <a:xfrm>
            <a:off x="440267" y="378142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Line 27"/>
          <p:cNvSpPr>
            <a:spLocks noChangeShapeType="1"/>
          </p:cNvSpPr>
          <p:nvPr/>
        </p:nvSpPr>
        <p:spPr bwMode="auto">
          <a:xfrm flipH="1" flipV="1">
            <a:off x="1761067" y="225742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Line 39"/>
          <p:cNvSpPr>
            <a:spLocks noChangeShapeType="1"/>
          </p:cNvSpPr>
          <p:nvPr/>
        </p:nvSpPr>
        <p:spPr bwMode="auto">
          <a:xfrm>
            <a:off x="5080000" y="1600200"/>
            <a:ext cx="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283200" y="2133601"/>
            <a:ext cx="6908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Tổng độ dài các cạnh của hình tam giác ABC là: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283200" y="3138488"/>
            <a:ext cx="619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3cm + 5cm + 4cm =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9855200" y="3124200"/>
            <a:ext cx="1625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12cm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080000" y="2600325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Chu vi hình tam giác ABC là: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994400" y="3138488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3 + 5 + 4 =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8335434" y="3124200"/>
            <a:ext cx="223096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12 (cm)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705600" y="3667125"/>
            <a:ext cx="365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Đáp số: 12 cm</a:t>
            </a:r>
          </a:p>
        </p:txBody>
      </p:sp>
      <p:sp>
        <p:nvSpPr>
          <p:cNvPr id="7189" name="TextBox 1"/>
          <p:cNvSpPr txBox="1">
            <a:spLocks noChangeArrowheads="1"/>
          </p:cNvSpPr>
          <p:nvPr/>
        </p:nvSpPr>
        <p:spPr bwMode="auto">
          <a:xfrm>
            <a:off x="0" y="434976"/>
            <a:ext cx="92117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 Chu vi hình tam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478491"/>
      </p:ext>
    </p:extLst>
  </p:cSld>
  <p:clrMapOvr>
    <a:masterClrMapping/>
  </p:clrMapOvr>
  <p:transition spd="slow" advTm="48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683251" y="990600"/>
            <a:ext cx="7213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Hình tứ giác DEGH có bốn cạnh là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DE, EG, GH, HD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013451" y="19986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DE = 3cm,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5854700" y="2825751"/>
            <a:ext cx="6400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Tổng độ dài các cạnh của hình tứ giác DEGH là :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933017" y="3670300"/>
            <a:ext cx="680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 + 2cm + 4 cm + 6cm  =</a:t>
            </a:r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860800" y="2825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1930400" y="129698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1524000" y="1754188"/>
            <a:ext cx="18288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406400" y="3506788"/>
            <a:ext cx="49784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06400" y="1754188"/>
            <a:ext cx="11176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3352800" y="1754188"/>
            <a:ext cx="20320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1219200" y="1296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3168651" y="1296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101600" y="3506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5099051" y="3506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2152651" y="343058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6cm</a:t>
            </a:r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 rot="-3752802">
            <a:off x="370417" y="2245667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194583" name="Text Box 23"/>
          <p:cNvSpPr txBox="1">
            <a:spLocks noChangeArrowheads="1"/>
          </p:cNvSpPr>
          <p:nvPr/>
        </p:nvSpPr>
        <p:spPr bwMode="auto">
          <a:xfrm rot="2996785">
            <a:off x="4152900" y="219010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1524000" y="1754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>
            <a:off x="406400" y="3506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H="1">
            <a:off x="406400" y="1754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>
            <a:off x="3352800" y="1754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1524000" y="1754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>
            <a:off x="406400" y="3506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 flipH="1">
            <a:off x="406400" y="1754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352800" y="1754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8119533" y="19827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EG = 2cm,</a:t>
            </a: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6000751" y="23971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GH = 4cm,</a:t>
            </a:r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8104717" y="24161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HD = 6cm.</a:t>
            </a:r>
          </a:p>
        </p:txBody>
      </p:sp>
      <p:sp>
        <p:nvSpPr>
          <p:cNvPr id="194602" name="Line 42"/>
          <p:cNvSpPr>
            <a:spLocks noChangeShapeType="1"/>
          </p:cNvSpPr>
          <p:nvPr/>
        </p:nvSpPr>
        <p:spPr bwMode="auto">
          <a:xfrm>
            <a:off x="5689600" y="992188"/>
            <a:ext cx="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3" name="Text Box 43"/>
          <p:cNvSpPr txBox="1">
            <a:spLocks noChangeArrowheads="1"/>
          </p:cNvSpPr>
          <p:nvPr/>
        </p:nvSpPr>
        <p:spPr bwMode="auto">
          <a:xfrm>
            <a:off x="10769600" y="3678238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15cm.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203201" y="5095876"/>
            <a:ext cx="11671300" cy="1076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sz="3200" b="1" dirty="0">
                <a:latin typeface="Times New Roman" pitchFamily="18" charset="0"/>
                <a:cs typeface="Times New Roman" panose="02020603050405020304" pitchFamily="18" charset="0"/>
              </a:rPr>
              <a:t>Kết luận: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tứ giác ta tính tổng độ dài các cạnh của hình tứ giác đó.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7651" y="4181476"/>
            <a:ext cx="1174114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DEGH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15cm.</a:t>
            </a:r>
          </a:p>
          <a:p>
            <a:pPr eaLnBrk="1" hangingPunct="1"/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6" name="TextBox 1"/>
          <p:cNvSpPr txBox="1">
            <a:spLocks noChangeArrowheads="1"/>
          </p:cNvSpPr>
          <p:nvPr/>
        </p:nvSpPr>
        <p:spPr bwMode="auto">
          <a:xfrm>
            <a:off x="-304800" y="206376"/>
            <a:ext cx="1036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2. Chu vi hình tứ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202556"/>
      </p:ext>
    </p:extLst>
  </p:cSld>
  <p:clrMapOvr>
    <a:masterClrMapping/>
  </p:clrMapOvr>
  <p:transition advTm="13981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194566" grpId="0"/>
      <p:bldP spid="194567" grpId="0"/>
      <p:bldP spid="194568" grpId="0"/>
      <p:bldP spid="194572" grpId="0"/>
      <p:bldP spid="194573" grpId="0" animBg="1"/>
      <p:bldP spid="194574" grpId="0" animBg="1"/>
      <p:bldP spid="194575" grpId="0" animBg="1"/>
      <p:bldP spid="194576" grpId="0" animBg="1"/>
      <p:bldP spid="194577" grpId="0"/>
      <p:bldP spid="194578" grpId="0"/>
      <p:bldP spid="194579" grpId="0"/>
      <p:bldP spid="194580" grpId="0"/>
      <p:bldP spid="194581" grpId="0"/>
      <p:bldP spid="194582" grpId="0"/>
      <p:bldP spid="194583" grpId="0"/>
      <p:bldP spid="194584" grpId="0" animBg="1"/>
      <p:bldP spid="194585" grpId="0" animBg="1"/>
      <p:bldP spid="194586" grpId="0" animBg="1"/>
      <p:bldP spid="194587" grpId="0" animBg="1"/>
      <p:bldP spid="194588" grpId="0" animBg="1"/>
      <p:bldP spid="194589" grpId="0" animBg="1"/>
      <p:bldP spid="194590" grpId="0" animBg="1"/>
      <p:bldP spid="194591" grpId="0" animBg="1"/>
      <p:bldP spid="194592" grpId="0"/>
      <p:bldP spid="194593" grpId="0"/>
      <p:bldP spid="194594" grpId="0"/>
      <p:bldP spid="194602" grpId="0" animBg="1"/>
      <p:bldP spid="194603" grpId="0"/>
      <p:bldP spid="3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1"/>
          <p:cNvSpPr>
            <a:spLocks noChangeShapeType="1"/>
          </p:cNvSpPr>
          <p:nvPr/>
        </p:nvSpPr>
        <p:spPr bwMode="auto">
          <a:xfrm>
            <a:off x="3759200" y="3206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1828800" y="167798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1422400" y="2135188"/>
            <a:ext cx="18288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304800" y="3887788"/>
            <a:ext cx="49784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 flipH="1">
            <a:off x="304800" y="2135188"/>
            <a:ext cx="11176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Line 16"/>
          <p:cNvSpPr>
            <a:spLocks noChangeShapeType="1"/>
          </p:cNvSpPr>
          <p:nvPr/>
        </p:nvSpPr>
        <p:spPr bwMode="auto">
          <a:xfrm>
            <a:off x="3251200" y="2135188"/>
            <a:ext cx="20320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1117600" y="1677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067051" y="1677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0" y="3887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4997451" y="3887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2051051" y="3811588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6cm</a:t>
            </a:r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 rot="-3752802">
            <a:off x="268817" y="2626667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 rot="2996785">
            <a:off x="4051300" y="257110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9231" name="Line 24"/>
          <p:cNvSpPr>
            <a:spLocks noChangeShapeType="1"/>
          </p:cNvSpPr>
          <p:nvPr/>
        </p:nvSpPr>
        <p:spPr bwMode="auto">
          <a:xfrm>
            <a:off x="1422400" y="2135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>
            <a:off x="304800" y="3887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Line 26"/>
          <p:cNvSpPr>
            <a:spLocks noChangeShapeType="1"/>
          </p:cNvSpPr>
          <p:nvPr/>
        </p:nvSpPr>
        <p:spPr bwMode="auto">
          <a:xfrm flipH="1">
            <a:off x="304800" y="2135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3251200" y="2135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5" name="Line 28"/>
          <p:cNvSpPr>
            <a:spLocks noChangeShapeType="1"/>
          </p:cNvSpPr>
          <p:nvPr/>
        </p:nvSpPr>
        <p:spPr bwMode="auto">
          <a:xfrm>
            <a:off x="1422400" y="2135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9"/>
          <p:cNvSpPr>
            <a:spLocks noChangeShapeType="1"/>
          </p:cNvSpPr>
          <p:nvPr/>
        </p:nvSpPr>
        <p:spPr bwMode="auto">
          <a:xfrm>
            <a:off x="304800" y="3887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Line 30"/>
          <p:cNvSpPr>
            <a:spLocks noChangeShapeType="1"/>
          </p:cNvSpPr>
          <p:nvPr/>
        </p:nvSpPr>
        <p:spPr bwMode="auto">
          <a:xfrm flipH="1">
            <a:off x="304800" y="2135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Line 31"/>
          <p:cNvSpPr>
            <a:spLocks noChangeShapeType="1"/>
          </p:cNvSpPr>
          <p:nvPr/>
        </p:nvSpPr>
        <p:spPr bwMode="auto">
          <a:xfrm>
            <a:off x="3251200" y="2135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9" name="Line 42"/>
          <p:cNvSpPr>
            <a:spLocks noChangeShapeType="1"/>
          </p:cNvSpPr>
          <p:nvPr/>
        </p:nvSpPr>
        <p:spPr bwMode="auto">
          <a:xfrm>
            <a:off x="5486400" y="1600200"/>
            <a:ext cx="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486400" y="2027238"/>
            <a:ext cx="711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Tổng độ dài các cạnh của hình tứ giác DEGH là :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892800" y="2895601"/>
            <a:ext cx="640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 + 2cm + 4 cm + 6cm =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10668000" y="2895601"/>
            <a:ext cx="162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15 cm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689600" y="2371726"/>
            <a:ext cx="690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Chu vi hình tứ giác DEGH là :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400800" y="29098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 + 2 + 4 + 6 =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9347201" y="2916239"/>
            <a:ext cx="223096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15 (cm)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112000" y="3438525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Đáp số: 15 cm</a:t>
            </a:r>
          </a:p>
        </p:txBody>
      </p:sp>
      <p:sp>
        <p:nvSpPr>
          <p:cNvPr id="9247" name="TextBox 1"/>
          <p:cNvSpPr txBox="1">
            <a:spLocks noChangeArrowheads="1"/>
          </p:cNvSpPr>
          <p:nvPr/>
        </p:nvSpPr>
        <p:spPr bwMode="auto">
          <a:xfrm>
            <a:off x="810684" y="815976"/>
            <a:ext cx="1036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Chu vi hình tứ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813149"/>
      </p:ext>
    </p:extLst>
  </p:cSld>
  <p:clrMapOvr>
    <a:masterClrMapping/>
  </p:clrMapOvr>
  <p:transition spd="slow" advTm="52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3.4|2.8|2.9|9.4|0.6|3|1.9|1.8|5.6|0.9|9.7|29.2|3.8|17.2|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1|4.3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3.2|1.6|1.9|1.6|5.1|0.4|0.8|1|3.5|3.1|20.4|1.7|32.2|7.2|10.5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4.1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5.6|4.3|9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1563</TotalTime>
  <Words>1211</Words>
  <Application>Microsoft Office PowerPoint</Application>
  <PresentationFormat>Widescreen</PresentationFormat>
  <Paragraphs>263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Malgun Gothic</vt:lpstr>
      <vt:lpstr>Algerian</vt:lpstr>
      <vt:lpstr>Arial</vt:lpstr>
      <vt:lpstr>Calibri</vt:lpstr>
      <vt:lpstr>Calibri Light</vt:lpstr>
      <vt:lpstr>DFPOP1-W9</vt:lpstr>
      <vt:lpstr>HY견고딕</vt:lpstr>
      <vt:lpstr>Times New Roman</vt:lpstr>
      <vt:lpstr>Wingdings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Dao Nguyen Thuc Linh</cp:lastModifiedBy>
  <cp:revision>141</cp:revision>
  <cp:lastPrinted>1601-01-01T00:00:00Z</cp:lastPrinted>
  <dcterms:created xsi:type="dcterms:W3CDTF">2010-01-10T18:02:58Z</dcterms:created>
  <dcterms:modified xsi:type="dcterms:W3CDTF">2021-03-10T05:34:15Z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