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4" autoAdjust="0"/>
    <p:restoredTop sz="95238" autoAdjust="0"/>
  </p:normalViewPr>
  <p:slideViewPr>
    <p:cSldViewPr snapToGrid="0">
      <p:cViewPr varScale="1">
        <p:scale>
          <a:sx n="58" d="100"/>
          <a:sy n="58" d="100"/>
        </p:scale>
        <p:origin x="6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700229" y="33124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854805" y="2002323"/>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25804" y="5271122"/>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747064" y="297993"/>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a:solidFill>
                  <a:srgbClr val="0033CC"/>
                </a:solidFill>
                <a:latin typeface="Times New Roman" panose="02020603050405020304" pitchFamily="18" charset="0"/>
                <a:cs typeface="Times New Roman" panose="02020603050405020304" pitchFamily="18" charset="0"/>
              </a:rPr>
              <a:t>Ai là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1010</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23</vt:i4>
      </vt:variant>
    </vt:vector>
  </HeadingPairs>
  <TitlesOfParts>
    <vt:vector size="44" baseType="lpstr">
      <vt:lpstr>.VnTime</vt:lpstr>
      <vt:lpstr>Arial</vt:lpstr>
      <vt:lpstr>Calibri</vt:lpstr>
      <vt:lpstr>Calibri Light</vt:lpstr>
      <vt:lpstr>Comic Sans MS</vt:lpstr>
      <vt:lpstr>等线</vt:lpstr>
      <vt:lpstr>等线 Light</vt:lpstr>
      <vt:lpstr>open sans</vt:lpstr>
      <vt:lpstr>Times New Roman</vt:lpstr>
      <vt:lpstr>UTM Avo</vt:lpstr>
      <vt:lpstr>UTM Azuki</vt:lpstr>
      <vt:lpstr>UTM Cookies</vt:lpstr>
      <vt:lpstr>UTM Flavour</vt:lpstr>
      <vt:lpstr>UTM God's Word</vt:lpstr>
      <vt:lpstr>UTM Showcard</vt:lpstr>
      <vt:lpstr>UVN Minh Map</vt:lpstr>
      <vt:lpstr>Wingdings</vt:lpstr>
      <vt:lpstr>义启紫水晶体</vt:lpstr>
      <vt:lpstr>方正喵呜体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Admin</cp:lastModifiedBy>
  <cp:revision>96</cp:revision>
  <dcterms:created xsi:type="dcterms:W3CDTF">2019-05-31T00:36:43Z</dcterms:created>
  <dcterms:modified xsi:type="dcterms:W3CDTF">2022-03-11T08:04:29Z</dcterms:modified>
  <cp:version>R38</cp:version>
</cp:coreProperties>
</file>