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sldIdLst>
    <p:sldId id="257" r:id="rId2"/>
    <p:sldId id="283" r:id="rId3"/>
    <p:sldId id="258" r:id="rId4"/>
    <p:sldId id="278" r:id="rId5"/>
    <p:sldId id="270" r:id="rId6"/>
    <p:sldId id="271" r:id="rId7"/>
    <p:sldId id="259" r:id="rId8"/>
    <p:sldId id="272" r:id="rId9"/>
    <p:sldId id="273" r:id="rId10"/>
    <p:sldId id="266" r:id="rId11"/>
    <p:sldId id="274" r:id="rId12"/>
    <p:sldId id="261" r:id="rId13"/>
    <p:sldId id="275" r:id="rId14"/>
    <p:sldId id="263" r:id="rId15"/>
    <p:sldId id="276" r:id="rId16"/>
    <p:sldId id="280" r:id="rId17"/>
    <p:sldId id="28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a:srgbClr val="FF00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extLst>
      <p:ext uri="{BB962C8B-B14F-4D97-AF65-F5344CB8AC3E}">
        <p14:creationId xmlns:p14="http://schemas.microsoft.com/office/powerpoint/2010/main" val="23451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108446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9755E33-E1AE-4D04-A9C1-D3E9E4C7D05C}"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B330B82A-6757-4C58-AAD7-DDC7C081D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pPr>
                <a:defRPr/>
              </a:pPr>
              <a:t>‹#›</a:t>
            </a:fld>
            <a:endParaRPr 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6" r:id="rId1"/>
    <p:sldLayoutId id="2147483818" r:id="rId2"/>
    <p:sldLayoutId id="2147483827" r:id="rId3"/>
    <p:sldLayoutId id="2147483819" r:id="rId4"/>
    <p:sldLayoutId id="2147483820" r:id="rId5"/>
    <p:sldLayoutId id="2147483821" r:id="rId6"/>
    <p:sldLayoutId id="2147483822" r:id="rId7"/>
    <p:sldLayoutId id="2147483823" r:id="rId8"/>
    <p:sldLayoutId id="2147483828" r:id="rId9"/>
    <p:sldLayoutId id="2147483824" r:id="rId10"/>
    <p:sldLayoutId id="214748382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238500" y="449004"/>
            <a:ext cx="5486400" cy="2087563"/>
          </a:xfrm>
          <a:prstGeom prst="irregularSeal2">
            <a:avLst/>
          </a:prstGeom>
          <a:solidFill>
            <a:srgbClr val="FFFFCC"/>
          </a:solidFill>
          <a:ln w="9525">
            <a:solidFill>
              <a:schemeClr val="tx1"/>
            </a:solidFill>
            <a:miter lim="800000"/>
            <a:headEnd/>
            <a:tailEnd/>
          </a:ln>
        </p:spPr>
        <p:txBody>
          <a:bodyPr wrap="none" anchor="ctr"/>
          <a:lstStyle/>
          <a:p>
            <a:pPr algn="ctr"/>
            <a:r>
              <a:rPr lang="en-US" sz="3600" b="1" dirty="0">
                <a:solidFill>
                  <a:srgbClr val="FF3399"/>
                </a:solidFill>
                <a:latin typeface="Times New Roman" panose="02020603050405020304" pitchFamily="18" charset="0"/>
                <a:cs typeface="Times New Roman" panose="02020603050405020304" pitchFamily="18" charset="0"/>
              </a:rPr>
              <a:t>KHỞI ĐỘNG</a:t>
            </a:r>
          </a:p>
        </p:txBody>
      </p:sp>
      <p:sp>
        <p:nvSpPr>
          <p:cNvPr id="6148" name="Text Box 6"/>
          <p:cNvSpPr txBox="1">
            <a:spLocks noChangeArrowheads="1"/>
          </p:cNvSpPr>
          <p:nvPr/>
        </p:nvSpPr>
        <p:spPr bwMode="auto">
          <a:xfrm>
            <a:off x="2438400" y="2851486"/>
            <a:ext cx="5638800" cy="646331"/>
          </a:xfrm>
          <a:prstGeom prst="rect">
            <a:avLst/>
          </a:prstGeom>
          <a:noFill/>
          <a:ln w="9525">
            <a:noFill/>
            <a:miter lim="800000"/>
            <a:headEnd/>
            <a:tailEnd/>
          </a:ln>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p>
        </p:txBody>
      </p:sp>
      <p:sp>
        <p:nvSpPr>
          <p:cNvPr id="3081" name="Text Box 9"/>
          <p:cNvSpPr txBox="1">
            <a:spLocks noChangeArrowheads="1"/>
          </p:cNvSpPr>
          <p:nvPr/>
        </p:nvSpPr>
        <p:spPr bwMode="auto">
          <a:xfrm>
            <a:off x="2438400" y="3581400"/>
            <a:ext cx="8305800" cy="646331"/>
          </a:xfrm>
          <a:prstGeom prst="rect">
            <a:avLst/>
          </a:prstGeom>
          <a:noFill/>
          <a:ln w="9525">
            <a:noFill/>
            <a:miter lim="800000"/>
            <a:headEnd/>
            <a:tailEnd/>
          </a:ln>
        </p:spPr>
        <p:txBody>
          <a:bodyPr wrap="square">
            <a:spAutoFit/>
          </a:bodyPr>
          <a:lstStyle/>
          <a:p>
            <a:pPr>
              <a:spcBef>
                <a:spcPct val="50000"/>
              </a:spcBef>
            </a:pPr>
            <a:r>
              <a:rPr lang="en-US" sz="2800" dirty="0"/>
              <a:t>2</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blinds(horizontal)">
                                      <p:cBhvr>
                                        <p:cTn id="1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08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eaLnBrk="1" hangingPunct="1">
              <a:buFont typeface="Wingdings" pitchFamily="2" charset="2"/>
              <a:buNone/>
            </a:pPr>
            <a:r>
              <a:rPr lang="en-US" sz="3600" dirty="0">
                <a:latin typeface="Times New Roman" panose="02020603050405020304" pitchFamily="18" charset="0"/>
                <a:cs typeface="Times New Roman" panose="02020603050405020304" pitchFamily="18" charset="0"/>
                <a:sym typeface="Wingdings" pitchFamily="2" charset="2"/>
              </a:rPr>
              <a:t>III. </a:t>
            </a:r>
            <a:r>
              <a:rPr lang="en-US" sz="3600" dirty="0" err="1">
                <a:latin typeface="Times New Roman" panose="02020603050405020304" pitchFamily="18" charset="0"/>
                <a:cs typeface="Times New Roman" panose="02020603050405020304" pitchFamily="18" charset="0"/>
                <a:sym typeface="Wingdings" pitchFamily="2" charset="2"/>
              </a:rPr>
              <a:t>Luyện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tập</a:t>
            </a:r>
            <a:r>
              <a:rPr lang="en-US" sz="3600" dirty="0">
                <a:latin typeface="Times New Roman" panose="02020603050405020304" pitchFamily="18" charset="0"/>
                <a:cs typeface="Times New Roman" panose="02020603050405020304" pitchFamily="18" charset="0"/>
                <a:sym typeface="Wingdings" pitchFamily="2" charset="2"/>
              </a:rPr>
              <a:t> :</a:t>
            </a:r>
          </a:p>
          <a:p>
            <a:pPr eaLnBrk="1" hangingPunct="1">
              <a:buFont typeface="Wingdings" pitchFamily="2" charset="2"/>
              <a:buNone/>
            </a:pP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Chim</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Sẻ</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và</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chim</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Chích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là</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đôi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bạn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thân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nhưng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tính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tình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khác</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nhau</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Chích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sởi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lởi</a:t>
            </a:r>
            <a:r>
              <a:rPr lang="en-US" sz="3600" dirty="0" smtClean="0">
                <a:latin typeface="Times New Roman" panose="02020603050405020304" pitchFamily="18" charset="0"/>
                <a:cs typeface="Times New Roman" panose="02020603050405020304" pitchFamily="18" charset="0"/>
                <a:sym typeface="Wingdings" pitchFamily="2" charset="2"/>
              </a:rPr>
              <a:t>, hay </a:t>
            </a:r>
            <a:r>
              <a:rPr lang="en-US" sz="3600" dirty="0" err="1">
                <a:latin typeface="Times New Roman" panose="02020603050405020304" pitchFamily="18" charset="0"/>
                <a:cs typeface="Times New Roman" panose="02020603050405020304" pitchFamily="18" charset="0"/>
                <a:sym typeface="Wingdings" pitchFamily="2" charset="2"/>
              </a:rPr>
              <a:t>giúp</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bạn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Còn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Sẻ</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thì</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đôi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khi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bụng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dạ</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hẹp</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hòi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Dưới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đây</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là</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một</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số</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hành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động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của</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hai</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nhân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vật</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ấy</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trong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câu</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chuyện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FF0000"/>
                </a:solidFill>
                <a:latin typeface="Times New Roman" panose="02020603050405020304" pitchFamily="18" charset="0"/>
                <a:cs typeface="Times New Roman" panose="02020603050405020304" pitchFamily="18" charset="0"/>
                <a:sym typeface="Wingdings" pitchFamily="2" charset="2"/>
              </a:rPr>
              <a:t>Bài</a:t>
            </a:r>
            <a:r>
              <a:rPr lang="en-US" sz="36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FF0000"/>
                </a:solidFill>
                <a:latin typeface="Times New Roman" panose="02020603050405020304" pitchFamily="18" charset="0"/>
                <a:cs typeface="Times New Roman" panose="02020603050405020304" pitchFamily="18" charset="0"/>
                <a:sym typeface="Wingdings" pitchFamily="2" charset="2"/>
              </a:rPr>
              <a:t>học</a:t>
            </a:r>
            <a:r>
              <a:rPr lang="en-US" sz="36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FF0000"/>
                </a:solidFill>
                <a:latin typeface="Times New Roman" panose="02020603050405020304" pitchFamily="18" charset="0"/>
                <a:cs typeface="Times New Roman" panose="02020603050405020304" pitchFamily="18" charset="0"/>
                <a:sym typeface="Wingdings" pitchFamily="2" charset="2"/>
              </a:rPr>
              <a:t>quý</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Em</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hãy</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điền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tên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nhân</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vật</a:t>
            </a:r>
            <a:r>
              <a:rPr lang="en-US" sz="3600" dirty="0">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itchFamily="2" charset="2"/>
              </a:rPr>
              <a:t>Chích</a:t>
            </a:r>
            <a:r>
              <a:rPr lang="en-US" sz="3600" b="1" dirty="0">
                <a:solidFill>
                  <a:srgbClr val="FFCC00"/>
                </a:solidFill>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hoặc</a:t>
            </a:r>
            <a:r>
              <a:rPr lang="en-US" sz="3600" dirty="0">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itchFamily="2" charset="2"/>
              </a:rPr>
              <a:t>Sẻ</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vào</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trước</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hành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động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smtClean="0">
                <a:latin typeface="Times New Roman" panose="02020603050405020304" pitchFamily="18" charset="0"/>
                <a:cs typeface="Times New Roman" panose="02020603050405020304" pitchFamily="18" charset="0"/>
                <a:sym typeface="Wingdings" pitchFamily="2" charset="2"/>
              </a:rPr>
              <a:t>thích</a:t>
            </a:r>
            <a:r>
              <a:rPr lang="en-US" sz="3600" dirty="0" smtClean="0">
                <a:latin typeface="Times New Roman" panose="02020603050405020304" pitchFamily="18" charset="0"/>
                <a:cs typeface="Times New Roman" panose="02020603050405020304" pitchFamily="18" charset="0"/>
                <a:sym typeface="Wingdings" pitchFamily="2" charset="2"/>
              </a:rPr>
              <a:t> </a:t>
            </a:r>
            <a:r>
              <a:rPr lang="en-US" sz="3600" dirty="0" err="1" smtClean="0">
                <a:latin typeface="Times New Roman" panose="02020603050405020304" pitchFamily="18" charset="0"/>
                <a:cs typeface="Times New Roman" panose="02020603050405020304" pitchFamily="18" charset="0"/>
                <a:sym typeface="Wingdings" pitchFamily="2" charset="2"/>
              </a:rPr>
              <a:t>hợp</a:t>
            </a:r>
            <a:r>
              <a:rPr lang="en-US" sz="3600" dirty="0" smtClean="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và</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sắp</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xếp</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các</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hành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động</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ấy</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thành</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một</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sym typeface="Wingdings" pitchFamily="2" charset="2"/>
              </a:rPr>
              <a:t>câu</a:t>
            </a:r>
            <a:r>
              <a:rPr lang="en-US" sz="3600" dirty="0">
                <a:latin typeface="Times New Roman" panose="02020603050405020304" pitchFamily="18" charset="0"/>
                <a:cs typeface="Times New Roman" panose="02020603050405020304" pitchFamily="18" charset="0"/>
                <a:sym typeface="Wingdings" pitchFamily="2" charset="2"/>
              </a:rPr>
              <a:t> </a:t>
            </a:r>
            <a:r>
              <a:rPr lang="en-US" sz="3600" dirty="0" err="1" smtClean="0">
                <a:latin typeface="Times New Roman" panose="02020603050405020304" pitchFamily="18" charset="0"/>
                <a:cs typeface="Times New Roman" panose="02020603050405020304" pitchFamily="18" charset="0"/>
                <a:sym typeface="Wingdings" pitchFamily="2" charset="2"/>
              </a:rPr>
              <a:t>chuyện</a:t>
            </a:r>
            <a:r>
              <a:rPr lang="en-US" sz="3600" dirty="0" smtClean="0">
                <a:latin typeface="Times New Roman" panose="02020603050405020304" pitchFamily="18" charset="0"/>
                <a:cs typeface="Times New Roman" panose="02020603050405020304" pitchFamily="18" charset="0"/>
                <a:sym typeface="Wingdings" pitchFamily="2" charset="2"/>
              </a:rPr>
              <a:t> : </a:t>
            </a:r>
            <a:endParaRPr lang="en-US" sz="3600" dirty="0">
              <a:latin typeface="Times New Roman" panose="02020603050405020304" pitchFamily="18" charset="0"/>
              <a:cs typeface="Times New Roman" panose="02020603050405020304" pitchFamily="18" charset="0"/>
              <a:sym typeface="Wingdings" pitchFamily="2" charset="2"/>
            </a:endParaRPr>
          </a:p>
          <a:p>
            <a:pPr eaLnBrk="1" hangingPunct="1">
              <a:buFont typeface="Wingdings" pitchFamily="2" charset="2"/>
              <a:buNone/>
            </a:pP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806558" y="304800"/>
            <a:ext cx="10668000" cy="6858000"/>
          </a:xfrm>
        </p:spPr>
        <p:txBody>
          <a:bodyPr/>
          <a:lstStyle/>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1.Một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gửi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2.Thế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3. …….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4.Khi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5……….</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muốn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a:t>
            </a:r>
          </a:p>
        </p:txBody>
      </p:sp>
      <p:sp>
        <p:nvSpPr>
          <p:cNvPr id="44037" name="Text Box 5"/>
          <p:cNvSpPr txBox="1">
            <a:spLocks noChangeArrowheads="1"/>
          </p:cNvSpPr>
          <p:nvPr/>
        </p:nvSpPr>
        <p:spPr bwMode="auto">
          <a:xfrm>
            <a:off x="4168183" y="228600"/>
            <a:ext cx="1536916"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38" name="Text Box 6"/>
          <p:cNvSpPr txBox="1">
            <a:spLocks noChangeArrowheads="1"/>
          </p:cNvSpPr>
          <p:nvPr/>
        </p:nvSpPr>
        <p:spPr bwMode="auto">
          <a:xfrm>
            <a:off x="5791200" y="1425714"/>
            <a:ext cx="1808136"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39" name="Text Box 7"/>
          <p:cNvSpPr txBox="1">
            <a:spLocks noChangeArrowheads="1"/>
          </p:cNvSpPr>
          <p:nvPr/>
        </p:nvSpPr>
        <p:spPr bwMode="auto">
          <a:xfrm>
            <a:off x="1981200" y="2667000"/>
            <a:ext cx="2488069"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Chích</a:t>
            </a:r>
          </a:p>
        </p:txBody>
      </p:sp>
      <p:sp>
        <p:nvSpPr>
          <p:cNvPr id="44040" name="Text Box 8"/>
          <p:cNvSpPr txBox="1">
            <a:spLocks noChangeArrowheads="1"/>
          </p:cNvSpPr>
          <p:nvPr/>
        </p:nvSpPr>
        <p:spPr bwMode="auto">
          <a:xfrm>
            <a:off x="4469269" y="3871843"/>
            <a:ext cx="1717728"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Sẻ</a:t>
            </a:r>
          </a:p>
        </p:txBody>
      </p:sp>
      <p:sp>
        <p:nvSpPr>
          <p:cNvPr id="44041" name="Text Box 9"/>
          <p:cNvSpPr txBox="1">
            <a:spLocks noChangeArrowheads="1"/>
          </p:cNvSpPr>
          <p:nvPr/>
        </p:nvSpPr>
        <p:spPr bwMode="auto">
          <a:xfrm>
            <a:off x="2525794" y="4551019"/>
            <a:ext cx="1717728"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8077200" y="4551019"/>
            <a:ext cx="3103966"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Chích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dissolve">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dissolve">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dissolve">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dissolve">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dissolve">
                                      <p:cBhvr>
                                        <p:cTn id="32" dur="10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609600" y="152400"/>
            <a:ext cx="10896600" cy="6858000"/>
          </a:xfrm>
        </p:spPr>
        <p:txBody>
          <a:bodyPr/>
          <a:lstStyle/>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6……….</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7.Gió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bay </a:t>
            </a:r>
            <a:r>
              <a:rPr lang="en-US" sz="4000" dirty="0" err="1">
                <a:latin typeface="Times New Roman" panose="02020603050405020304" pitchFamily="18" charset="0"/>
                <a:cs typeface="Times New Roman" panose="02020603050405020304" pitchFamily="18" charset="0"/>
              </a:rPr>
              <a:t>xa</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8…………</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nửa</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9……….</a:t>
            </a:r>
            <a:r>
              <a:rPr lang="en-US" sz="4000" dirty="0" err="1">
                <a:latin typeface="Times New Roman" panose="02020603050405020304" pitchFamily="18" charset="0"/>
                <a:cs typeface="Times New Roman" panose="02020603050405020304" pitchFamily="18" charset="0"/>
              </a:rPr>
              <a:t>ngượng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nhủ</a:t>
            </a:r>
            <a:r>
              <a:rPr lang="en-US" sz="4000" dirty="0" smtClean="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1724440" y="66260"/>
            <a:ext cx="23622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4" name="Text Box 12"/>
          <p:cNvSpPr txBox="1">
            <a:spLocks noChangeArrowheads="1"/>
          </p:cNvSpPr>
          <p:nvPr/>
        </p:nvSpPr>
        <p:spPr bwMode="auto">
          <a:xfrm>
            <a:off x="1752600" y="3075059"/>
            <a:ext cx="2438400"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678544" y="3075613"/>
            <a:ext cx="1447800" cy="707886"/>
          </a:xfrm>
          <a:prstGeom prst="rect">
            <a:avLst/>
          </a:prstGeom>
          <a:noFill/>
          <a:ln w="9525">
            <a:noFill/>
            <a:miter lim="800000"/>
            <a:headEnd/>
            <a:tailEnd/>
          </a:ln>
        </p:spPr>
        <p:txBody>
          <a:bodyPr>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1944202" y="3715579"/>
            <a:ext cx="838200" cy="707886"/>
          </a:xfrm>
          <a:prstGeom prst="rect">
            <a:avLst/>
          </a:prstGeom>
          <a:noFill/>
          <a:ln w="9525">
            <a:noFill/>
            <a:miter lim="800000"/>
            <a:headEnd/>
            <a:tailEnd/>
          </a:ln>
        </p:spPr>
        <p:txBody>
          <a:bodyPr>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7" name="Text Box 15"/>
          <p:cNvSpPr txBox="1">
            <a:spLocks noChangeArrowheads="1"/>
          </p:cNvSpPr>
          <p:nvPr/>
        </p:nvSpPr>
        <p:spPr bwMode="auto">
          <a:xfrm>
            <a:off x="2772464" y="4256435"/>
            <a:ext cx="21590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9093535" y="3715579"/>
            <a:ext cx="21336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blinds(horizontal)">
                                      <p:cBhvr>
                                        <p:cTn id="7" dur="10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blinds(horizontal)">
                                      <p:cBhvr>
                                        <p:cTn id="12" dur="1000"/>
                                        <p:tgtEl>
                                          <p:spTgt spid="44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blinds(horizontal)">
                                      <p:cBhvr>
                                        <p:cTn id="17" dur="10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blinds(horizontal)">
                                      <p:cBhvr>
                                        <p:cTn id="22" dur="10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8"/>
                                        </p:tgtEl>
                                        <p:attrNameLst>
                                          <p:attrName>style.visibility</p:attrName>
                                        </p:attrNameLst>
                                      </p:cBhvr>
                                      <p:to>
                                        <p:strVal val="visible"/>
                                      </p:to>
                                    </p:set>
                                    <p:animEffect transition="in" filter="blinds(horizontal)">
                                      <p:cBhvr>
                                        <p:cTn id="27" dur="1000"/>
                                        <p:tgtEl>
                                          <p:spTgt spid="440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047"/>
                                        </p:tgtEl>
                                        <p:attrNameLst>
                                          <p:attrName>style.visibility</p:attrName>
                                        </p:attrNameLst>
                                      </p:cBhvr>
                                      <p:to>
                                        <p:strVal val="visible"/>
                                      </p:to>
                                    </p:set>
                                    <p:animEffect transition="in" filter="blinds(horizontal)">
                                      <p:cBhvr>
                                        <p:cTn id="32" dur="1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45" grpId="0"/>
      <p:bldP spid="44046" grpId="0"/>
      <p:bldP spid="44047" grpId="0"/>
      <p:bldP spid="4404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charset="0"/>
              <a:buNone/>
            </a:pPr>
            <a:r>
              <a:rPr lang="en-US" sz="2800" dirty="0"/>
              <a:t>      </a:t>
            </a:r>
            <a:r>
              <a:rPr lang="en-US" sz="2800" dirty="0">
                <a:latin typeface="Times New Roman" panose="02020603050405020304" pitchFamily="18" charset="0"/>
                <a:cs typeface="Times New Roman" panose="02020603050405020304" pitchFamily="18" charset="0"/>
              </a:rPr>
              <a:t>1.Một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2.Thế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4.Khi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5……….</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6……….</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7.Gió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8…………</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9……….</a:t>
            </a:r>
            <a:r>
              <a:rPr lang="en-US" sz="2800" dirty="0" err="1">
                <a:latin typeface="Times New Roman" panose="02020603050405020304" pitchFamily="18" charset="0"/>
                <a:cs typeface="Times New Roman" panose="02020603050405020304" pitchFamily="18" charset="0"/>
              </a:rPr>
              <a:t>ngượng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4098278" y="609600"/>
            <a:ext cx="7239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44038" name="Text Box 6"/>
          <p:cNvSpPr txBox="1">
            <a:spLocks noChangeArrowheads="1"/>
          </p:cNvSpPr>
          <p:nvPr/>
        </p:nvSpPr>
        <p:spPr bwMode="auto">
          <a:xfrm>
            <a:off x="5314950" y="1066800"/>
            <a:ext cx="7239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44039" name="Text Box 7"/>
          <p:cNvSpPr txBox="1">
            <a:spLocks noChangeArrowheads="1"/>
          </p:cNvSpPr>
          <p:nvPr/>
        </p:nvSpPr>
        <p:spPr bwMode="auto">
          <a:xfrm>
            <a:off x="2611855" y="1516063"/>
            <a:ext cx="11811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44040" name="Text Box 8"/>
          <p:cNvSpPr txBox="1">
            <a:spLocks noChangeArrowheads="1"/>
          </p:cNvSpPr>
          <p:nvPr/>
        </p:nvSpPr>
        <p:spPr bwMode="auto">
          <a:xfrm>
            <a:off x="4388126" y="2491408"/>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Sẻ</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4041" name="Text Box 9"/>
          <p:cNvSpPr txBox="1">
            <a:spLocks noChangeArrowheads="1"/>
          </p:cNvSpPr>
          <p:nvPr/>
        </p:nvSpPr>
        <p:spPr bwMode="auto">
          <a:xfrm>
            <a:off x="2940326" y="291465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6918812" y="2967790"/>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Chích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4043" name="Text Box 11"/>
          <p:cNvSpPr txBox="1">
            <a:spLocks noChangeArrowheads="1"/>
          </p:cNvSpPr>
          <p:nvPr/>
        </p:nvSpPr>
        <p:spPr bwMode="auto">
          <a:xfrm>
            <a:off x="2750524" y="3403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44044" name="Text Box 12"/>
          <p:cNvSpPr txBox="1">
            <a:spLocks noChangeArrowheads="1"/>
          </p:cNvSpPr>
          <p:nvPr/>
        </p:nvSpPr>
        <p:spPr bwMode="auto">
          <a:xfrm>
            <a:off x="2726548" y="4716808"/>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172200" y="4724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2865826" y="5174008"/>
            <a:ext cx="8382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44047" name="Text Box 15"/>
          <p:cNvSpPr txBox="1">
            <a:spLocks noChangeArrowheads="1"/>
          </p:cNvSpPr>
          <p:nvPr/>
        </p:nvSpPr>
        <p:spPr bwMode="auto">
          <a:xfrm>
            <a:off x="7620000" y="5217695"/>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Chích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3012428" y="5572816"/>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Chích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1</a:t>
            </a:r>
          </a:p>
        </p:txBody>
      </p:sp>
      <p:sp>
        <p:nvSpPr>
          <p:cNvPr id="44050" name="AutoShape 18"/>
          <p:cNvSpPr>
            <a:spLocks noChangeArrowheads="1"/>
          </p:cNvSpPr>
          <p:nvPr/>
        </p:nvSpPr>
        <p:spPr bwMode="auto">
          <a:xfrm>
            <a:off x="1524000" y="28956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2</a:t>
            </a:r>
          </a:p>
        </p:txBody>
      </p:sp>
      <p:sp>
        <p:nvSpPr>
          <p:cNvPr id="44051" name="AutoShape 19"/>
          <p:cNvSpPr>
            <a:spLocks noChangeArrowheads="1"/>
          </p:cNvSpPr>
          <p:nvPr/>
        </p:nvSpPr>
        <p:spPr bwMode="auto">
          <a:xfrm>
            <a:off x="1524000" y="10668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4052" name="AutoShape 20"/>
          <p:cNvSpPr>
            <a:spLocks noChangeArrowheads="1"/>
          </p:cNvSpPr>
          <p:nvPr/>
        </p:nvSpPr>
        <p:spPr bwMode="auto">
          <a:xfrm>
            <a:off x="1524000" y="2286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4</a:t>
            </a:r>
          </a:p>
        </p:txBody>
      </p:sp>
      <p:sp>
        <p:nvSpPr>
          <p:cNvPr id="44053" name="AutoShape 21"/>
          <p:cNvSpPr>
            <a:spLocks noChangeArrowheads="1"/>
          </p:cNvSpPr>
          <p:nvPr/>
        </p:nvSpPr>
        <p:spPr bwMode="auto">
          <a:xfrm>
            <a:off x="1524000" y="4191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5</a:t>
            </a:r>
          </a:p>
        </p:txBody>
      </p:sp>
      <p:sp>
        <p:nvSpPr>
          <p:cNvPr id="44054" name="AutoShape 22"/>
          <p:cNvSpPr>
            <a:spLocks noChangeArrowheads="1"/>
          </p:cNvSpPr>
          <p:nvPr/>
        </p:nvSpPr>
        <p:spPr bwMode="auto">
          <a:xfrm>
            <a:off x="1524000" y="1676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6</a:t>
            </a:r>
          </a:p>
        </p:txBody>
      </p:sp>
      <p:sp>
        <p:nvSpPr>
          <p:cNvPr id="44055" name="AutoShape 23"/>
          <p:cNvSpPr>
            <a:spLocks noChangeArrowheads="1"/>
          </p:cNvSpPr>
          <p:nvPr/>
        </p:nvSpPr>
        <p:spPr bwMode="auto">
          <a:xfrm>
            <a:off x="1524000" y="35052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7</a:t>
            </a:r>
          </a:p>
        </p:txBody>
      </p:sp>
      <p:sp>
        <p:nvSpPr>
          <p:cNvPr id="44056" name="AutoShape 24"/>
          <p:cNvSpPr>
            <a:spLocks noChangeArrowheads="1"/>
          </p:cNvSpPr>
          <p:nvPr/>
        </p:nvSpPr>
        <p:spPr bwMode="auto">
          <a:xfrm>
            <a:off x="1524000" y="4724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8</a:t>
            </a:r>
          </a:p>
        </p:txBody>
      </p:sp>
      <p:sp>
        <p:nvSpPr>
          <p:cNvPr id="44057" name="AutoShape 25"/>
          <p:cNvSpPr>
            <a:spLocks noChangeArrowheads="1"/>
          </p:cNvSpPr>
          <p:nvPr/>
        </p:nvSpPr>
        <p:spPr bwMode="auto">
          <a:xfrm>
            <a:off x="1524000" y="5334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1524000" y="609600"/>
            <a:ext cx="9144000" cy="6858000"/>
          </a:xfrm>
        </p:spPr>
        <p:txBody>
          <a:bodyPr/>
          <a:lstStyle/>
          <a:p>
            <a:pPr eaLnBrk="1" hangingPunct="1">
              <a:buFont typeface="Arial" charset="0"/>
              <a:buNone/>
            </a:pPr>
            <a:r>
              <a:rPr lang="en-US" sz="2800">
                <a:latin typeface="Times New Roman" panose="02020603050405020304" pitchFamily="18" charset="0"/>
                <a:cs typeface="Times New Roman" panose="02020603050405020304" pitchFamily="18" charset="0"/>
              </a:rPr>
              <a:t>1.Một hôm,….. được bà gửi cho một hộp hạt kê.</a:t>
            </a:r>
          </a:p>
          <a:p>
            <a:pPr eaLnBrk="1" hangingPunct="1">
              <a:buFont typeface="Arial" charset="0"/>
              <a:buNone/>
            </a:pPr>
            <a:r>
              <a:rPr lang="en-US" sz="2800">
                <a:latin typeface="Times New Roman" panose="02020603050405020304" pitchFamily="18" charset="0"/>
                <a:cs typeface="Times New Roman" panose="02020603050405020304" pitchFamily="18" charset="0"/>
              </a:rPr>
              <a:t>5……….không muốn chia cho ……….cùng ăn.</a:t>
            </a:r>
          </a:p>
          <a:p>
            <a:pPr eaLnBrk="1" hangingPunct="1">
              <a:buFont typeface="Arial" charset="0"/>
              <a:buNone/>
            </a:pPr>
            <a:r>
              <a:rPr lang="en-US" sz="2800">
                <a:latin typeface="Times New Roman" panose="02020603050405020304" pitchFamily="18" charset="0"/>
                <a:cs typeface="Times New Roman" panose="02020603050405020304" pitchFamily="18" charset="0"/>
              </a:rPr>
              <a:t>2.Thế là hằng ngày…….nằm trong tổ ăn hạt kê một mình.</a:t>
            </a:r>
          </a:p>
          <a:p>
            <a:pPr eaLnBrk="1" hangingPunct="1">
              <a:buFont typeface="Arial" charset="0"/>
              <a:buNone/>
            </a:pPr>
            <a:r>
              <a:rPr lang="en-US" sz="2800">
                <a:latin typeface="Times New Roman" panose="02020603050405020304" pitchFamily="18" charset="0"/>
                <a:cs typeface="Times New Roman" panose="02020603050405020304" pitchFamily="18" charset="0"/>
              </a:rPr>
              <a:t>4.Khi ăn hết, ……bèn quẳng chiếc hộp đi.</a:t>
            </a:r>
          </a:p>
          <a:p>
            <a:pPr eaLnBrk="1" hangingPunct="1">
              <a:buFont typeface="Arial" charset="0"/>
              <a:buNone/>
            </a:pPr>
            <a:r>
              <a:rPr lang="en-US" sz="2800">
                <a:latin typeface="Times New Roman" panose="02020603050405020304" pitchFamily="18" charset="0"/>
                <a:cs typeface="Times New Roman" panose="02020603050405020304" pitchFamily="18" charset="0"/>
              </a:rPr>
              <a:t>7.Gió đưa những hạt kê còn sót lại trong hộp bay xa.</a:t>
            </a:r>
          </a:p>
          <a:p>
            <a:pPr eaLnBrk="1" hangingPunct="1">
              <a:buFont typeface="Arial" charset="0"/>
              <a:buNone/>
            </a:pPr>
            <a:r>
              <a:rPr lang="en-US" sz="2800">
                <a:latin typeface="Times New Roman" panose="02020603050405020304" pitchFamily="18" charset="0"/>
                <a:cs typeface="Times New Roman" panose="02020603050405020304" pitchFamily="18" charset="0"/>
              </a:rPr>
              <a:t>3. …….  đi kiếm mồi, tìm được những hạt kê ngon lành ấy.</a:t>
            </a:r>
          </a:p>
          <a:p>
            <a:pPr eaLnBrk="1" hangingPunct="1">
              <a:buFont typeface="Arial" charset="0"/>
              <a:buNone/>
            </a:pPr>
            <a:r>
              <a:rPr lang="en-US" sz="2800">
                <a:latin typeface="Times New Roman" panose="02020603050405020304" pitchFamily="18" charset="0"/>
                <a:cs typeface="Times New Roman" panose="02020603050405020304" pitchFamily="18" charset="0"/>
              </a:rPr>
              <a:t>6……….bèn gói cẩn thận những hạt kê còn sót lại vào một chiếc lá, rồi đi tìm người bạn thân của mình.</a:t>
            </a:r>
          </a:p>
          <a:p>
            <a:pPr eaLnBrk="1" hangingPunct="1">
              <a:buFont typeface="Arial" charset="0"/>
              <a:buNone/>
            </a:pPr>
            <a:r>
              <a:rPr lang="en-US" sz="2800">
                <a:latin typeface="Times New Roman" panose="02020603050405020304" pitchFamily="18" charset="0"/>
                <a:cs typeface="Times New Roman" panose="02020603050405020304" pitchFamily="18" charset="0"/>
              </a:rPr>
              <a:t>8…………vui vẻ đưa cho ………….một nửa.</a:t>
            </a:r>
          </a:p>
          <a:p>
            <a:pPr eaLnBrk="1" hangingPunct="1">
              <a:buFont typeface="Arial" charset="0"/>
              <a:buNone/>
            </a:pPr>
            <a:r>
              <a:rPr lang="en-US" sz="2800">
                <a:latin typeface="Times New Roman" panose="02020603050405020304" pitchFamily="18" charset="0"/>
                <a:cs typeface="Times New Roman" panose="02020603050405020304" pitchFamily="18" charset="0"/>
              </a:rPr>
              <a:t>9……….ngượng nghịu nhận quà của ………..và tự nhủ:”………..đã cho mình một bài học quý về tình bạn.”</a:t>
            </a: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a:p>
            <a:pPr eaLnBrk="1" hangingPunct="1">
              <a:buFont typeface="Arial" charset="0"/>
              <a:buNone/>
            </a:pPr>
            <a:endParaRPr lang="en-US" sz="2800">
              <a:latin typeface="Times New Roman" panose="02020603050405020304" pitchFamily="18" charset="0"/>
              <a:cs typeface="Times New Roman" panose="02020603050405020304" pitchFamily="18" charset="0"/>
            </a:endParaRPr>
          </a:p>
        </p:txBody>
      </p:sp>
      <p:sp>
        <p:nvSpPr>
          <p:cNvPr id="11267" name="Text Box 4"/>
          <p:cNvSpPr txBox="1">
            <a:spLocks noChangeArrowheads="1"/>
          </p:cNvSpPr>
          <p:nvPr/>
        </p:nvSpPr>
        <p:spPr bwMode="auto">
          <a:xfrm>
            <a:off x="3276600" y="609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68" name="Text Box 5"/>
          <p:cNvSpPr txBox="1">
            <a:spLocks noChangeArrowheads="1"/>
          </p:cNvSpPr>
          <p:nvPr/>
        </p:nvSpPr>
        <p:spPr bwMode="auto">
          <a:xfrm>
            <a:off x="1828800" y="1116013"/>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69" name="Text Box 6"/>
          <p:cNvSpPr txBox="1">
            <a:spLocks noChangeArrowheads="1"/>
          </p:cNvSpPr>
          <p:nvPr/>
        </p:nvSpPr>
        <p:spPr bwMode="auto">
          <a:xfrm>
            <a:off x="4495800" y="1676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70" name="Text Box 7"/>
          <p:cNvSpPr txBox="1">
            <a:spLocks noChangeArrowheads="1"/>
          </p:cNvSpPr>
          <p:nvPr/>
        </p:nvSpPr>
        <p:spPr bwMode="auto">
          <a:xfrm>
            <a:off x="3582988" y="21590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71" name="Text Box 8"/>
          <p:cNvSpPr txBox="1">
            <a:spLocks noChangeArrowheads="1"/>
          </p:cNvSpPr>
          <p:nvPr/>
        </p:nvSpPr>
        <p:spPr bwMode="auto">
          <a:xfrm>
            <a:off x="5410200" y="46482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72" name="Text Box 9"/>
          <p:cNvSpPr txBox="1">
            <a:spLocks noChangeArrowheads="1"/>
          </p:cNvSpPr>
          <p:nvPr/>
        </p:nvSpPr>
        <p:spPr bwMode="auto">
          <a:xfrm>
            <a:off x="1905000" y="5132388"/>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Sẻ</a:t>
            </a:r>
          </a:p>
        </p:txBody>
      </p:sp>
      <p:sp>
        <p:nvSpPr>
          <p:cNvPr id="11273" name="Text Box 10"/>
          <p:cNvSpPr txBox="1">
            <a:spLocks noChangeArrowheads="1"/>
          </p:cNvSpPr>
          <p:nvPr/>
        </p:nvSpPr>
        <p:spPr bwMode="auto">
          <a:xfrm>
            <a:off x="5943600" y="11430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11274" name="Text Box 11"/>
          <p:cNvSpPr txBox="1">
            <a:spLocks noChangeArrowheads="1"/>
          </p:cNvSpPr>
          <p:nvPr/>
        </p:nvSpPr>
        <p:spPr bwMode="auto">
          <a:xfrm>
            <a:off x="1752600" y="3200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11275" name="Text Box 12"/>
          <p:cNvSpPr txBox="1">
            <a:spLocks noChangeArrowheads="1"/>
          </p:cNvSpPr>
          <p:nvPr/>
        </p:nvSpPr>
        <p:spPr bwMode="auto">
          <a:xfrm>
            <a:off x="1716505" y="371521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276" name="Text Box 13"/>
          <p:cNvSpPr txBox="1">
            <a:spLocks noChangeArrowheads="1"/>
          </p:cNvSpPr>
          <p:nvPr/>
        </p:nvSpPr>
        <p:spPr bwMode="auto">
          <a:xfrm>
            <a:off x="1828800" y="46482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11277" name="Text Box 14"/>
          <p:cNvSpPr txBox="1">
            <a:spLocks noChangeArrowheads="1"/>
          </p:cNvSpPr>
          <p:nvPr/>
        </p:nvSpPr>
        <p:spPr bwMode="auto">
          <a:xfrm>
            <a:off x="7010400" y="51308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
        <p:nvSpPr>
          <p:cNvPr id="11278" name="Text Box 15"/>
          <p:cNvSpPr txBox="1">
            <a:spLocks noChangeArrowheads="1"/>
          </p:cNvSpPr>
          <p:nvPr/>
        </p:nvSpPr>
        <p:spPr bwMode="auto">
          <a:xfrm>
            <a:off x="2667000" y="5562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anose="02020603050405020304" pitchFamily="18" charset="0"/>
                <a:cs typeface="Times New Roman" panose="02020603050405020304" pitchFamily="18" charset="0"/>
              </a:rPr>
              <a:t>Chích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4280" name="Text Box 8"/>
          <p:cNvSpPr txBox="1">
            <a:spLocks noChangeArrowheads="1"/>
          </p:cNvSpPr>
          <p:nvPr/>
        </p:nvSpPr>
        <p:spPr bwMode="auto">
          <a:xfrm>
            <a:off x="5181600" y="2211516"/>
            <a:ext cx="2895600" cy="769441"/>
          </a:xfrm>
          <a:prstGeom prst="rect">
            <a:avLst/>
          </a:prstGeom>
          <a:noFill/>
          <a:ln w="9525">
            <a:noFill/>
            <a:miter lim="800000"/>
            <a:headEnd/>
            <a:tailEnd/>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54281" name="Text Box 9"/>
          <p:cNvSpPr txBox="1">
            <a:spLocks noChangeArrowheads="1"/>
          </p:cNvSpPr>
          <p:nvPr/>
        </p:nvSpPr>
        <p:spPr bwMode="auto">
          <a:xfrm>
            <a:off x="3505200" y="4267200"/>
            <a:ext cx="3962400" cy="769441"/>
          </a:xfrm>
          <a:prstGeom prst="rect">
            <a:avLst/>
          </a:prstGeom>
          <a:noFill/>
          <a:ln w="9525">
            <a:noFill/>
            <a:miter lim="800000"/>
            <a:headEnd/>
            <a:tailEnd/>
          </a:ln>
        </p:spPr>
        <p:txBody>
          <a:bodyPr wrap="square">
            <a:spAutoFit/>
          </a:bodyPr>
          <a:lstStyle/>
          <a:p>
            <a:pPr>
              <a:spcBef>
                <a:spcPct val="50000"/>
              </a:spcBef>
            </a:pP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trước</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54282" name="Text Box 10"/>
          <p:cNvSpPr txBox="1">
            <a:spLocks noChangeArrowheads="1"/>
          </p:cNvSpPr>
          <p:nvPr/>
        </p:nvSpPr>
        <p:spPr bwMode="auto">
          <a:xfrm>
            <a:off x="1371600" y="4953000"/>
            <a:ext cx="1981200" cy="769441"/>
          </a:xfrm>
          <a:prstGeom prst="rect">
            <a:avLst/>
          </a:prstGeom>
          <a:noFill/>
          <a:ln w="9525">
            <a:noFill/>
            <a:miter lim="800000"/>
            <a:headEnd/>
            <a:tailEnd/>
          </a:ln>
        </p:spPr>
        <p:txBody>
          <a:bodyPr>
            <a:spAutoFit/>
          </a:bodyPr>
          <a:lstStyle/>
          <a:p>
            <a:pPr>
              <a:spcBef>
                <a:spcPct val="50000"/>
              </a:spcBef>
            </a:pPr>
            <a:r>
              <a:rPr lang="en-US" sz="4400" dirty="0" err="1" smtClean="0">
                <a:solidFill>
                  <a:srgbClr val="FF0000"/>
                </a:solidFill>
                <a:latin typeface="Times New Roman" panose="02020603050405020304" pitchFamily="18" charset="0"/>
                <a:cs typeface="Times New Roman" panose="02020603050405020304" pitchFamily="18" charset="0"/>
              </a:rPr>
              <a:t>xảy</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ra</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1" name="Hình Chữ nhật 10"/>
          <p:cNvSpPr/>
          <p:nvPr/>
        </p:nvSpPr>
        <p:spPr>
          <a:xfrm>
            <a:off x="990600" y="1622286"/>
            <a:ext cx="10515600" cy="4154984"/>
          </a:xfrm>
          <a:prstGeom prst="rect">
            <a:avLst/>
          </a:prstGeom>
        </p:spPr>
        <p:txBody>
          <a:bodyPr wrap="square">
            <a:spAutoFit/>
          </a:bodyPr>
          <a:lstStyle/>
          <a:p>
            <a:pPr>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biểu</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hành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sau</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3124200" y="304800"/>
            <a:ext cx="6248400"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Ai </a:t>
            </a:r>
            <a:r>
              <a:rPr lang="en-US" sz="4000" dirty="0" err="1">
                <a:latin typeface="Times New Roman" panose="02020603050405020304" pitchFamily="18" charset="0"/>
                <a:cs typeface="Times New Roman" panose="02020603050405020304" pitchFamily="18" charset="0"/>
              </a:rPr>
              <a:t>nhanh</a:t>
            </a:r>
            <a:r>
              <a:rPr lang="en-US" sz="4000" dirty="0">
                <a:latin typeface="Times New Roman" panose="02020603050405020304" pitchFamily="18" charset="0"/>
                <a:cs typeface="Times New Roman" panose="02020603050405020304" pitchFamily="18" charset="0"/>
              </a:rPr>
              <a:t> – Ai </a:t>
            </a:r>
            <a:r>
              <a:rPr lang="vi-VN" sz="4000" dirty="0">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a:t>
            </a:r>
          </a:p>
        </p:txBody>
      </p:sp>
      <p:sp>
        <p:nvSpPr>
          <p:cNvPr id="3" name="Rectangle 2"/>
          <p:cNvSpPr/>
          <p:nvPr/>
        </p:nvSpPr>
        <p:spPr>
          <a:xfrm>
            <a:off x="1981200" y="914400"/>
            <a:ext cx="8763000" cy="707886"/>
          </a:xfrm>
          <a:prstGeom prst="rect">
            <a:avLst/>
          </a:prstGeom>
        </p:spPr>
        <p:txBody>
          <a:bodyPr wrap="square">
            <a:spAutoFit/>
          </a:bodyPr>
          <a:lstStyle/>
          <a:p>
            <a:pPr>
              <a:spcBef>
                <a:spcPct val="50000"/>
              </a:spcBef>
            </a:pP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588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diamond(in)">
                                      <p:cBhvr>
                                        <p:cTn id="7" dur="10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checkerboard(across)">
                                      <p:cBhvr>
                                        <p:cTn id="12" dur="1000"/>
                                        <p:tgtEl>
                                          <p:spTgt spid="54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blinds(horizontal)">
                                      <p:cBhvr>
                                        <p:cTn id="17" dur="10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2514600"/>
            <a:ext cx="9412288" cy="1754326"/>
          </a:xfrm>
          <a:prstGeom prst="rect">
            <a:avLst/>
          </a:prstGeom>
          <a:noFill/>
        </p:spPr>
        <p:txBody>
          <a:bodyPr wrap="square">
            <a:spAutoFit/>
          </a:bodyPr>
          <a:lstStyle/>
          <a:p>
            <a:pPr algn="ctr">
              <a:defRPr/>
            </a:pPr>
            <a:r>
              <a:rPr lang="en-US" sz="3600" b="1" dirty="0">
                <a:latin typeface="Times New Roman" pitchFamily="18" charset="0"/>
                <a:cs typeface="Times New Roman" pitchFamily="18" charset="0"/>
              </a:rPr>
              <a:t>DẶN DÒ</a:t>
            </a:r>
          </a:p>
          <a:p>
            <a:pPr marL="457200" indent="-457200">
              <a:buFontTx/>
              <a:buChar char="-"/>
              <a:defRPr/>
            </a:pPr>
            <a:r>
              <a:rPr lang="en-US" sz="3600" i="1" dirty="0" err="1" smtClean="0">
                <a:latin typeface="Times New Roman" pitchFamily="18" charset="0"/>
                <a:cs typeface="Times New Roman" pitchFamily="18" charset="0"/>
              </a:rPr>
              <a:t>Chuẩn</a:t>
            </a:r>
            <a:r>
              <a:rPr lang="en-US" sz="3600" i="1" dirty="0" smtClean="0">
                <a:latin typeface="Times New Roman" pitchFamily="18" charset="0"/>
                <a:cs typeface="Times New Roman" pitchFamily="18" charset="0"/>
              </a:rPr>
              <a:t> </a:t>
            </a:r>
            <a:r>
              <a:rPr lang="en-US" sz="3600" i="1" dirty="0" err="1">
                <a:latin typeface="Times New Roman" pitchFamily="18" charset="0"/>
                <a:cs typeface="Times New Roman" pitchFamily="18" charset="0"/>
              </a:rPr>
              <a:t>bị</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bài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sau</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Tả</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ngoại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hình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của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nhân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vật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trong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bài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văn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kể</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chuyện</a:t>
            </a:r>
            <a:r>
              <a:rPr lang="en-US" sz="3600" i="1" dirty="0">
                <a:latin typeface="Times New Roman" pitchFamily="18" charset="0"/>
                <a:cs typeface="Times New Roman" pitchFamily="18" charset="0"/>
              </a:rPr>
              <a:t>.</a:t>
            </a:r>
          </a:p>
        </p:txBody>
      </p:sp>
    </p:spTree>
    <p:extLst>
      <p:ext uri="{BB962C8B-B14F-4D97-AF65-F5344CB8AC3E}">
        <p14:creationId xmlns:p14="http://schemas.microsoft.com/office/powerpoint/2010/main" val="408429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3886200" y="3699146"/>
            <a:ext cx="6248401" cy="70788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em</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endParaRPr lang="en-US" sz="36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0" y="0"/>
            <a:ext cx="12192001" cy="6948338"/>
          </a:xfrm>
          <a:prstGeom prst="rect">
            <a:avLst/>
          </a:prstGeom>
        </p:spPr>
      </p:pic>
      <p:sp>
        <p:nvSpPr>
          <p:cNvPr id="4" name="Rectangle 3"/>
          <p:cNvSpPr/>
          <p:nvPr/>
        </p:nvSpPr>
        <p:spPr>
          <a:xfrm>
            <a:off x="1371600" y="2550839"/>
            <a:ext cx="8724032" cy="923330"/>
          </a:xfrm>
          <a:prstGeom prst="rect">
            <a:avLst/>
          </a:prstGeom>
          <a:noFill/>
        </p:spPr>
        <p:txBody>
          <a:bodyPr wrap="square" lIns="91440" tIns="45720" rIns="91440" bIns="45720">
            <a:spAutoFit/>
          </a:bodyPr>
          <a:lstStyle/>
          <a:p>
            <a:pPr algn="ctr"/>
            <a:r>
              <a:rPr lang="en-US" sz="5400" b="1" cap="none" spc="0" dirty="0" err="1" smtClean="0">
                <a:ln w="13462">
                  <a:solidFill>
                    <a:schemeClr val="bg2">
                      <a:lumMod val="10000"/>
                    </a:schemeClr>
                  </a:solidFill>
                  <a:prstDash val="solid"/>
                </a:ln>
                <a:effectLst>
                  <a:outerShdw dist="38100" dir="2700000" algn="bl" rotWithShape="0">
                    <a:schemeClr val="accent5"/>
                  </a:outerShdw>
                </a:effectLst>
              </a:rPr>
              <a:t>Chúc</a:t>
            </a:r>
            <a:r>
              <a:rPr lang="en-US" sz="5400" b="1" cap="none" spc="0" dirty="0" smtClean="0">
                <a:ln w="13462">
                  <a:solidFill>
                    <a:schemeClr val="bg2">
                      <a:lumMod val="10000"/>
                    </a:schemeClr>
                  </a:solidFill>
                  <a:prstDash val="solid"/>
                </a:ln>
                <a:effectLst>
                  <a:outerShdw dist="38100" dir="2700000" algn="bl" rotWithShape="0">
                    <a:schemeClr val="accent5"/>
                  </a:outerShdw>
                </a:effectLst>
              </a:rPr>
              <a:t> </a:t>
            </a:r>
            <a:r>
              <a:rPr lang="en-US" sz="5400" b="1" cap="none" spc="0" dirty="0" err="1" smtClean="0">
                <a:ln w="13462">
                  <a:solidFill>
                    <a:schemeClr val="bg2">
                      <a:lumMod val="10000"/>
                    </a:schemeClr>
                  </a:solidFill>
                  <a:prstDash val="solid"/>
                </a:ln>
                <a:effectLst>
                  <a:outerShdw dist="38100" dir="2700000" algn="bl" rotWithShape="0">
                    <a:schemeClr val="accent5"/>
                  </a:outerShdw>
                </a:effectLst>
              </a:rPr>
              <a:t>các</a:t>
            </a:r>
            <a:r>
              <a:rPr lang="en-US" sz="5400" b="1" cap="none" spc="0" dirty="0" smtClean="0">
                <a:ln w="13462">
                  <a:solidFill>
                    <a:schemeClr val="bg2">
                      <a:lumMod val="10000"/>
                    </a:schemeClr>
                  </a:solidFill>
                  <a:prstDash val="solid"/>
                </a:ln>
                <a:effectLst>
                  <a:outerShdw dist="38100" dir="2700000" algn="bl" rotWithShape="0">
                    <a:schemeClr val="accent5"/>
                  </a:outerShdw>
                </a:effectLst>
              </a:rPr>
              <a:t> </a:t>
            </a:r>
            <a:r>
              <a:rPr lang="en-US" sz="5400" b="1" cap="none" spc="0" dirty="0" err="1" smtClean="0">
                <a:ln w="13462">
                  <a:solidFill>
                    <a:schemeClr val="bg2">
                      <a:lumMod val="10000"/>
                    </a:schemeClr>
                  </a:solidFill>
                  <a:prstDash val="solid"/>
                </a:ln>
                <a:effectLst>
                  <a:outerShdw dist="38100" dir="2700000" algn="bl" rotWithShape="0">
                    <a:schemeClr val="accent5"/>
                  </a:outerShdw>
                </a:effectLst>
              </a:rPr>
              <a:t>em</a:t>
            </a:r>
            <a:r>
              <a:rPr lang="en-US" sz="5400" b="1" cap="none" spc="0" dirty="0" smtClean="0">
                <a:ln w="13462">
                  <a:solidFill>
                    <a:schemeClr val="bg2">
                      <a:lumMod val="10000"/>
                    </a:schemeClr>
                  </a:solidFill>
                  <a:prstDash val="solid"/>
                </a:ln>
                <a:effectLst>
                  <a:outerShdw dist="38100" dir="2700000" algn="bl" rotWithShape="0">
                    <a:schemeClr val="accent5"/>
                  </a:outerShdw>
                </a:effectLst>
              </a:rPr>
              <a:t> </a:t>
            </a:r>
            <a:r>
              <a:rPr lang="en-US" sz="5400" b="1" cap="none" spc="0" dirty="0" err="1" smtClean="0">
                <a:ln w="13462">
                  <a:solidFill>
                    <a:schemeClr val="bg2">
                      <a:lumMod val="10000"/>
                    </a:schemeClr>
                  </a:solidFill>
                  <a:prstDash val="solid"/>
                </a:ln>
                <a:effectLst>
                  <a:outerShdw dist="38100" dir="2700000" algn="bl" rotWithShape="0">
                    <a:schemeClr val="accent5"/>
                  </a:outerShdw>
                </a:effectLst>
              </a:rPr>
              <a:t>học</a:t>
            </a:r>
            <a:r>
              <a:rPr lang="en-US" sz="5400" b="1" cap="none" spc="0" dirty="0" smtClean="0">
                <a:ln w="13462">
                  <a:solidFill>
                    <a:schemeClr val="bg2">
                      <a:lumMod val="10000"/>
                    </a:schemeClr>
                  </a:solidFill>
                  <a:prstDash val="solid"/>
                </a:ln>
                <a:effectLst>
                  <a:outerShdw dist="38100" dir="2700000" algn="bl" rotWithShape="0">
                    <a:schemeClr val="accent5"/>
                  </a:outerShdw>
                </a:effectLst>
              </a:rPr>
              <a:t> </a:t>
            </a:r>
            <a:r>
              <a:rPr lang="en-US" sz="5400" b="1" cap="none" spc="0" dirty="0" err="1" smtClean="0">
                <a:ln w="13462">
                  <a:solidFill>
                    <a:schemeClr val="bg2">
                      <a:lumMod val="10000"/>
                    </a:schemeClr>
                  </a:solidFill>
                  <a:prstDash val="solid"/>
                </a:ln>
                <a:effectLst>
                  <a:outerShdw dist="38100" dir="2700000" algn="bl" rotWithShape="0">
                    <a:schemeClr val="accent5"/>
                  </a:outerShdw>
                </a:effectLst>
              </a:rPr>
              <a:t>tốt</a:t>
            </a:r>
            <a:endParaRPr lang="en-US" sz="5400" b="1" cap="none" spc="0" dirty="0">
              <a:ln w="13462">
                <a:solidFill>
                  <a:schemeClr val="bg2">
                    <a:lumMod val="10000"/>
                  </a:schemeClr>
                </a:solidFill>
                <a:prstDash val="solid"/>
              </a:ln>
              <a:effectLst>
                <a:outerShdw dist="38100" dir="2700000" algn="bl" rotWithShape="0">
                  <a:schemeClr val="accent5"/>
                </a:outerShdw>
              </a:effectLst>
            </a:endParaRPr>
          </a:p>
        </p:txBody>
      </p:sp>
    </p:spTree>
    <p:extLst>
      <p:ext uri="{BB962C8B-B14F-4D97-AF65-F5344CB8AC3E}">
        <p14:creationId xmlns:p14="http://schemas.microsoft.com/office/powerpoint/2010/main" val="234515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10363200" y="152400"/>
            <a:ext cx="1422400" cy="1066800"/>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3075" name="Picture 3" descr="flower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55200" y="606425"/>
            <a:ext cx="1320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50400" y="228600"/>
            <a:ext cx="508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972800" y="304800"/>
            <a:ext cx="40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Freeform 6"/>
          <p:cNvSpPr>
            <a:spLocks/>
          </p:cNvSpPr>
          <p:nvPr/>
        </p:nvSpPr>
        <p:spPr bwMode="auto">
          <a:xfrm>
            <a:off x="10464800" y="1219200"/>
            <a:ext cx="1625600" cy="3810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 name="Freeform 7"/>
          <p:cNvSpPr>
            <a:spLocks/>
          </p:cNvSpPr>
          <p:nvPr/>
        </p:nvSpPr>
        <p:spPr bwMode="auto">
          <a:xfrm>
            <a:off x="9347200" y="1066800"/>
            <a:ext cx="13208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80" name="Picture 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99200" y="41148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990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1752600"/>
            <a:ext cx="2946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13247" y="2174223"/>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2800" y="5410201"/>
            <a:ext cx="2438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119159">
            <a:off x="863601" y="1646238"/>
            <a:ext cx="914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54864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7600" y="32004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35052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86485" y="5334000"/>
            <a:ext cx="180551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4958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4038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35052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40000" y="7620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08433" y="4581526"/>
            <a:ext cx="3048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514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7" name="Group 25"/>
          <p:cNvGrpSpPr>
            <a:grpSpLocks/>
          </p:cNvGrpSpPr>
          <p:nvPr/>
        </p:nvGrpSpPr>
        <p:grpSpPr bwMode="auto">
          <a:xfrm rot="-3997392">
            <a:off x="965200" y="-50800"/>
            <a:ext cx="609600" cy="711200"/>
            <a:chOff x="4755" y="443"/>
            <a:chExt cx="200" cy="392"/>
          </a:xfrm>
        </p:grpSpPr>
        <p:sp>
          <p:nvSpPr>
            <p:cNvPr id="3128" name="Freeform 26"/>
            <p:cNvSpPr>
              <a:spLocks/>
            </p:cNvSpPr>
            <p:nvPr/>
          </p:nvSpPr>
          <p:spPr bwMode="auto">
            <a:xfrm rot="1699937">
              <a:off x="4776" y="443"/>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 name="Freeform 27"/>
            <p:cNvSpPr>
              <a:spLocks/>
            </p:cNvSpPr>
            <p:nvPr/>
          </p:nvSpPr>
          <p:spPr bwMode="auto">
            <a:xfrm rot="2146665">
              <a:off x="4755" y="518"/>
              <a:ext cx="91" cy="317"/>
            </a:xfrm>
            <a:custGeom>
              <a:avLst/>
              <a:gdLst>
                <a:gd name="T0" fmla="*/ 0 w 409"/>
                <a:gd name="T1" fmla="*/ 1 h 658"/>
                <a:gd name="T2" fmla="*/ 0 w 409"/>
                <a:gd name="T3" fmla="*/ 6 h 658"/>
                <a:gd name="T4" fmla="*/ 0 w 409"/>
                <a:gd name="T5" fmla="*/ 14 h 658"/>
                <a:gd name="T6" fmla="*/ 0 w 409"/>
                <a:gd name="T7" fmla="*/ 15 h 658"/>
                <a:gd name="T8" fmla="*/ 0 w 409"/>
                <a:gd name="T9" fmla="*/ 2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98" name="Group 28"/>
          <p:cNvGrpSpPr>
            <a:grpSpLocks/>
          </p:cNvGrpSpPr>
          <p:nvPr/>
        </p:nvGrpSpPr>
        <p:grpSpPr bwMode="auto">
          <a:xfrm>
            <a:off x="-203200" y="381001"/>
            <a:ext cx="1422400" cy="417513"/>
            <a:chOff x="4258" y="889"/>
            <a:chExt cx="350" cy="127"/>
          </a:xfrm>
        </p:grpSpPr>
        <p:sp>
          <p:nvSpPr>
            <p:cNvPr id="3126" name="Freeform 29"/>
            <p:cNvSpPr>
              <a:spLocks/>
            </p:cNvSpPr>
            <p:nvPr/>
          </p:nvSpPr>
          <p:spPr bwMode="auto">
            <a:xfrm rot="4052015">
              <a:off x="4442" y="851"/>
              <a:ext cx="127" cy="204"/>
            </a:xfrm>
            <a:custGeom>
              <a:avLst/>
              <a:gdLst>
                <a:gd name="T0" fmla="*/ 0 w 409"/>
                <a:gd name="T1" fmla="*/ 0 h 658"/>
                <a:gd name="T2" fmla="*/ 0 w 409"/>
                <a:gd name="T3" fmla="*/ 1 h 658"/>
                <a:gd name="T4" fmla="*/ 1 w 409"/>
                <a:gd name="T5" fmla="*/ 2 h 658"/>
                <a:gd name="T6" fmla="*/ 1 w 409"/>
                <a:gd name="T7" fmla="*/ 2 h 658"/>
                <a:gd name="T8" fmla="*/ 1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 name="Freeform 30"/>
            <p:cNvSpPr>
              <a:spLocks/>
            </p:cNvSpPr>
            <p:nvPr/>
          </p:nvSpPr>
          <p:spPr bwMode="auto">
            <a:xfrm rot="4518264">
              <a:off x="4371" y="782"/>
              <a:ext cx="91" cy="317"/>
            </a:xfrm>
            <a:custGeom>
              <a:avLst/>
              <a:gdLst>
                <a:gd name="T0" fmla="*/ 0 w 409"/>
                <a:gd name="T1" fmla="*/ 1 h 658"/>
                <a:gd name="T2" fmla="*/ 0 w 409"/>
                <a:gd name="T3" fmla="*/ 6 h 658"/>
                <a:gd name="T4" fmla="*/ 0 w 409"/>
                <a:gd name="T5" fmla="*/ 14 h 658"/>
                <a:gd name="T6" fmla="*/ 0 w 409"/>
                <a:gd name="T7" fmla="*/ 15 h 658"/>
                <a:gd name="T8" fmla="*/ 0 w 409"/>
                <a:gd name="T9" fmla="*/ 2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99" name="Group 31"/>
          <p:cNvGrpSpPr>
            <a:grpSpLocks/>
          </p:cNvGrpSpPr>
          <p:nvPr/>
        </p:nvGrpSpPr>
        <p:grpSpPr bwMode="auto">
          <a:xfrm rot="-1483798">
            <a:off x="1320800" y="533400"/>
            <a:ext cx="812800" cy="533400"/>
            <a:chOff x="4755" y="443"/>
            <a:chExt cx="200" cy="392"/>
          </a:xfrm>
        </p:grpSpPr>
        <p:sp>
          <p:nvSpPr>
            <p:cNvPr id="3124" name="Freeform 32"/>
            <p:cNvSpPr>
              <a:spLocks/>
            </p:cNvSpPr>
            <p:nvPr/>
          </p:nvSpPr>
          <p:spPr bwMode="auto">
            <a:xfrm rot="1699937">
              <a:off x="4776" y="443"/>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5" name="Freeform 33"/>
            <p:cNvSpPr>
              <a:spLocks/>
            </p:cNvSpPr>
            <p:nvPr/>
          </p:nvSpPr>
          <p:spPr bwMode="auto">
            <a:xfrm rot="2146665">
              <a:off x="4755" y="518"/>
              <a:ext cx="91" cy="317"/>
            </a:xfrm>
            <a:custGeom>
              <a:avLst/>
              <a:gdLst>
                <a:gd name="T0" fmla="*/ 0 w 409"/>
                <a:gd name="T1" fmla="*/ 1 h 658"/>
                <a:gd name="T2" fmla="*/ 0 w 409"/>
                <a:gd name="T3" fmla="*/ 6 h 658"/>
                <a:gd name="T4" fmla="*/ 0 w 409"/>
                <a:gd name="T5" fmla="*/ 14 h 658"/>
                <a:gd name="T6" fmla="*/ 0 w 409"/>
                <a:gd name="T7" fmla="*/ 15 h 658"/>
                <a:gd name="T8" fmla="*/ 0 w 409"/>
                <a:gd name="T9" fmla="*/ 2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00" name="Group 34"/>
          <p:cNvGrpSpPr>
            <a:grpSpLocks/>
          </p:cNvGrpSpPr>
          <p:nvPr/>
        </p:nvGrpSpPr>
        <p:grpSpPr bwMode="auto">
          <a:xfrm rot="-3471247">
            <a:off x="838200" y="228600"/>
            <a:ext cx="1066800" cy="914400"/>
            <a:chOff x="4733" y="799"/>
            <a:chExt cx="388" cy="353"/>
          </a:xfrm>
        </p:grpSpPr>
        <p:sp>
          <p:nvSpPr>
            <p:cNvPr id="3121" name="Freeform 35"/>
            <p:cNvSpPr>
              <a:spLocks/>
            </p:cNvSpPr>
            <p:nvPr/>
          </p:nvSpPr>
          <p:spPr bwMode="auto">
            <a:xfrm rot="2108015">
              <a:off x="4942" y="799"/>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2" name="Freeform 36"/>
            <p:cNvSpPr>
              <a:spLocks/>
            </p:cNvSpPr>
            <p:nvPr/>
          </p:nvSpPr>
          <p:spPr bwMode="auto">
            <a:xfrm rot="4401636">
              <a:off x="4820" y="808"/>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3" name="Freeform 37"/>
            <p:cNvSpPr>
              <a:spLocks/>
            </p:cNvSpPr>
            <p:nvPr/>
          </p:nvSpPr>
          <p:spPr bwMode="auto">
            <a:xfrm rot="728459">
              <a:off x="5002" y="913"/>
              <a:ext cx="105" cy="231"/>
            </a:xfrm>
            <a:custGeom>
              <a:avLst/>
              <a:gdLst>
                <a:gd name="T0" fmla="*/ 0 w 409"/>
                <a:gd name="T1" fmla="*/ 0 h 658"/>
                <a:gd name="T2" fmla="*/ 0 w 409"/>
                <a:gd name="T3" fmla="*/ 1 h 658"/>
                <a:gd name="T4" fmla="*/ 1 w 409"/>
                <a:gd name="T5" fmla="*/ 3 h 658"/>
                <a:gd name="T6" fmla="*/ 1 w 409"/>
                <a:gd name="T7" fmla="*/ 3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01" name="Freeform 38"/>
          <p:cNvSpPr>
            <a:spLocks/>
          </p:cNvSpPr>
          <p:nvPr/>
        </p:nvSpPr>
        <p:spPr bwMode="auto">
          <a:xfrm rot="2108015">
            <a:off x="1016000" y="762000"/>
            <a:ext cx="609600" cy="3810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39"/>
          <p:cNvSpPr>
            <a:spLocks/>
          </p:cNvSpPr>
          <p:nvPr/>
        </p:nvSpPr>
        <p:spPr bwMode="auto">
          <a:xfrm rot="4401636">
            <a:off x="739511" y="530490"/>
            <a:ext cx="284163" cy="747184"/>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40"/>
          <p:cNvSpPr>
            <a:spLocks/>
          </p:cNvSpPr>
          <p:nvPr/>
        </p:nvSpPr>
        <p:spPr bwMode="auto">
          <a:xfrm rot="728459">
            <a:off x="1117600" y="2133600"/>
            <a:ext cx="101600" cy="4572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04" name="Group 41"/>
          <p:cNvGrpSpPr>
            <a:grpSpLocks/>
          </p:cNvGrpSpPr>
          <p:nvPr/>
        </p:nvGrpSpPr>
        <p:grpSpPr bwMode="auto">
          <a:xfrm>
            <a:off x="406400" y="457200"/>
            <a:ext cx="821267" cy="560388"/>
            <a:chOff x="4733" y="799"/>
            <a:chExt cx="388" cy="353"/>
          </a:xfrm>
        </p:grpSpPr>
        <p:sp>
          <p:nvSpPr>
            <p:cNvPr id="3118" name="Freeform 42"/>
            <p:cNvSpPr>
              <a:spLocks/>
            </p:cNvSpPr>
            <p:nvPr/>
          </p:nvSpPr>
          <p:spPr bwMode="auto">
            <a:xfrm rot="2108015">
              <a:off x="4942" y="799"/>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9" name="Freeform 43"/>
            <p:cNvSpPr>
              <a:spLocks/>
            </p:cNvSpPr>
            <p:nvPr/>
          </p:nvSpPr>
          <p:spPr bwMode="auto">
            <a:xfrm rot="4401636">
              <a:off x="4820" y="808"/>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44"/>
            <p:cNvSpPr>
              <a:spLocks/>
            </p:cNvSpPr>
            <p:nvPr/>
          </p:nvSpPr>
          <p:spPr bwMode="auto">
            <a:xfrm rot="728459">
              <a:off x="5002" y="913"/>
              <a:ext cx="105" cy="231"/>
            </a:xfrm>
            <a:custGeom>
              <a:avLst/>
              <a:gdLst>
                <a:gd name="T0" fmla="*/ 0 w 409"/>
                <a:gd name="T1" fmla="*/ 0 h 658"/>
                <a:gd name="T2" fmla="*/ 0 w 409"/>
                <a:gd name="T3" fmla="*/ 1 h 658"/>
                <a:gd name="T4" fmla="*/ 1 w 409"/>
                <a:gd name="T5" fmla="*/ 3 h 658"/>
                <a:gd name="T6" fmla="*/ 1 w 409"/>
                <a:gd name="T7" fmla="*/ 3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05" name="Group 45"/>
          <p:cNvGrpSpPr>
            <a:grpSpLocks/>
          </p:cNvGrpSpPr>
          <p:nvPr/>
        </p:nvGrpSpPr>
        <p:grpSpPr bwMode="auto">
          <a:xfrm rot="-1483798">
            <a:off x="812800" y="457200"/>
            <a:ext cx="812800" cy="533400"/>
            <a:chOff x="4755" y="443"/>
            <a:chExt cx="200" cy="392"/>
          </a:xfrm>
        </p:grpSpPr>
        <p:sp>
          <p:nvSpPr>
            <p:cNvPr id="3116" name="Freeform 46"/>
            <p:cNvSpPr>
              <a:spLocks/>
            </p:cNvSpPr>
            <p:nvPr/>
          </p:nvSpPr>
          <p:spPr bwMode="auto">
            <a:xfrm rot="1699937">
              <a:off x="4776" y="443"/>
              <a:ext cx="179" cy="353"/>
            </a:xfrm>
            <a:custGeom>
              <a:avLst/>
              <a:gdLst>
                <a:gd name="T0" fmla="*/ 0 w 409"/>
                <a:gd name="T1" fmla="*/ 2 h 658"/>
                <a:gd name="T2" fmla="*/ 1 w 409"/>
                <a:gd name="T3" fmla="*/ 11 h 658"/>
                <a:gd name="T4" fmla="*/ 6 w 409"/>
                <a:gd name="T5" fmla="*/ 25 h 658"/>
                <a:gd name="T6" fmla="*/ 6 w 409"/>
                <a:gd name="T7" fmla="*/ 26 h 658"/>
                <a:gd name="T8" fmla="*/ 3 w 409"/>
                <a:gd name="T9" fmla="*/ 4 h 658"/>
                <a:gd name="T10" fmla="*/ 0 w 409"/>
                <a:gd name="T11" fmla="*/ 2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47"/>
            <p:cNvSpPr>
              <a:spLocks/>
            </p:cNvSpPr>
            <p:nvPr/>
          </p:nvSpPr>
          <p:spPr bwMode="auto">
            <a:xfrm rot="2146665">
              <a:off x="4755" y="518"/>
              <a:ext cx="91" cy="317"/>
            </a:xfrm>
            <a:custGeom>
              <a:avLst/>
              <a:gdLst>
                <a:gd name="T0" fmla="*/ 0 w 409"/>
                <a:gd name="T1" fmla="*/ 1 h 658"/>
                <a:gd name="T2" fmla="*/ 0 w 409"/>
                <a:gd name="T3" fmla="*/ 6 h 658"/>
                <a:gd name="T4" fmla="*/ 0 w 409"/>
                <a:gd name="T5" fmla="*/ 14 h 658"/>
                <a:gd name="T6" fmla="*/ 0 w 409"/>
                <a:gd name="T7" fmla="*/ 15 h 658"/>
                <a:gd name="T8" fmla="*/ 0 w 409"/>
                <a:gd name="T9" fmla="*/ 2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106" name="Picture 48"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0" y="6553200"/>
            <a:ext cx="1219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49" descr="Hoa tims"/>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5029200"/>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50" descr="flower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
            <a:ext cx="125306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1" name="WordArt 54"/>
          <p:cNvSpPr>
            <a:spLocks noChangeArrowheads="1" noChangeShapeType="1" noTextEdit="1"/>
          </p:cNvSpPr>
          <p:nvPr/>
        </p:nvSpPr>
        <p:spPr bwMode="auto">
          <a:xfrm>
            <a:off x="1000031" y="3048000"/>
            <a:ext cx="10379169" cy="1385888"/>
          </a:xfrm>
          <a:prstGeom prst="rect">
            <a:avLst/>
          </a:prstGeom>
        </p:spPr>
        <p:txBody>
          <a:bodyPr wrap="none" fromWordArt="1">
            <a:prstTxWarp prst="textPlain">
              <a:avLst>
                <a:gd name="adj" fmla="val 50502"/>
              </a:avLst>
            </a:prstTxWarp>
          </a:bodyPr>
          <a:lstStyle/>
          <a:p>
            <a:pPr algn="ctr"/>
            <a:r>
              <a:rPr lang="en-US" sz="3600" b="1"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Tiết</a:t>
            </a:r>
            <a:r>
              <a:rPr lang="en-US" sz="3600" b="1"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3: KỂ LẠI HÀNH ĐỘNG CỦA NHÂN VẬT</a:t>
            </a:r>
            <a:endParaRPr lang="en-US" sz="3600" b="1" kern="10" dirty="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endParaRPr>
          </a:p>
        </p:txBody>
      </p:sp>
      <p:sp>
        <p:nvSpPr>
          <p:cNvPr id="3112" name="Line 55"/>
          <p:cNvSpPr>
            <a:spLocks noChangeShapeType="1"/>
          </p:cNvSpPr>
          <p:nvPr/>
        </p:nvSpPr>
        <p:spPr bwMode="auto">
          <a:xfrm>
            <a:off x="4368800" y="990600"/>
            <a:ext cx="38608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3" name="WordArt 56"/>
          <p:cNvSpPr>
            <a:spLocks noChangeArrowheads="1" noChangeShapeType="1" noTextEdit="1"/>
          </p:cNvSpPr>
          <p:nvPr/>
        </p:nvSpPr>
        <p:spPr bwMode="auto">
          <a:xfrm>
            <a:off x="1070657" y="1492755"/>
            <a:ext cx="10465442" cy="1362935"/>
          </a:xfrm>
          <a:prstGeom prst="rect">
            <a:avLst/>
          </a:prstGeom>
        </p:spPr>
        <p:txBody>
          <a:bodyPr wrap="none" fromWordArt="1">
            <a:prstTxWarp prst="textPlain">
              <a:avLst>
                <a:gd name="adj" fmla="val 49811"/>
              </a:avLst>
            </a:prstTxWarp>
          </a:bodyPr>
          <a:lstStyle/>
          <a:p>
            <a:pPr algn="ct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Thứ</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năm</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ngày</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15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tháng</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9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năm</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2022</a:t>
            </a:r>
          </a:p>
          <a:p>
            <a:pPr algn="ct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Tập</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làm</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văn</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 </a:t>
            </a:r>
            <a:r>
              <a:rPr lang="en-US" sz="3600" kern="10" dirty="0" err="1"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lớp</a:t>
            </a:r>
            <a:r>
              <a:rPr lang="en-US" sz="3600" kern="10" dirty="0" smtClean="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rPr>
              <a:t> 4</a:t>
            </a:r>
            <a:endParaRPr lang="en-US" sz="3600" kern="10" dirty="0">
              <a:ln w="9525">
                <a:solidFill>
                  <a:srgbClr val="669900"/>
                </a:solidFill>
                <a:round/>
                <a:headEnd/>
                <a:tailEnd/>
              </a:ln>
              <a:solidFill>
                <a:schemeClr val="hlink"/>
              </a:solidFill>
              <a:effectLst>
                <a:outerShdw dist="35921" dir="2700000" algn="ctr" rotWithShape="0">
                  <a:srgbClr val="C0C0C0">
                    <a:alpha val="79999"/>
                  </a:srgbClr>
                </a:outerShdw>
              </a:effectLst>
              <a:latin typeface="Times New Roman"/>
              <a:cs typeface="Times New Roman"/>
            </a:endParaRPr>
          </a:p>
        </p:txBody>
      </p:sp>
      <p:pic>
        <p:nvPicPr>
          <p:cNvPr id="3114" name="Picture 5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31200" y="54864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5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46400" y="4495801"/>
            <a:ext cx="3048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752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152400" y="1151930"/>
            <a:ext cx="11353800" cy="4258270"/>
          </a:xfrm>
        </p:spPr>
        <p:txBody>
          <a:bodyPr/>
          <a:lstStyle/>
          <a:p>
            <a:pPr eaLnBrk="1" hangingPunct="1">
              <a:buFont typeface="Wingdings" pitchFamily="2" charset="2"/>
              <a:buNone/>
            </a:pPr>
            <a:r>
              <a:rPr lang="en-US" sz="5400" dirty="0">
                <a:latin typeface="Arial" pitchFamily="34" charset="0"/>
                <a:cs typeface="Arial" pitchFamily="34" charset="0"/>
              </a:rPr>
              <a:t>     </a:t>
            </a:r>
            <a:r>
              <a:rPr lang="en-US" sz="3600" dirty="0" smtClean="0">
                <a:latin typeface="Arial" pitchFamily="34" charset="0"/>
                <a:cs typeface="Arial" pitchFamily="34" charset="0"/>
              </a:rPr>
              <a:t>1.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 </a:t>
            </a:r>
            <a:r>
              <a:rPr lang="en-US" sz="3600" b="1" i="1" dirty="0" err="1">
                <a:latin typeface="Times New Roman" panose="02020603050405020304" pitchFamily="18" charset="0"/>
                <a:cs typeface="Times New Roman" panose="02020603050405020304" pitchFamily="18" charset="0"/>
              </a:rPr>
              <a:t>Bài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văn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bị</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điểm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không</a:t>
            </a:r>
            <a:r>
              <a:rPr lang="en-US" sz="3600" b="1"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5400" dirty="0">
                <a:latin typeface="Arial" pitchFamily="34" charset="0"/>
                <a:cs typeface="Arial" pitchFamily="34" charset="0"/>
              </a:rPr>
              <a:t>    </a:t>
            </a:r>
          </a:p>
        </p:txBody>
      </p:sp>
      <p:sp>
        <p:nvSpPr>
          <p:cNvPr id="3" name="Hộp_Văn_Bản 2"/>
          <p:cNvSpPr txBox="1"/>
          <p:nvPr/>
        </p:nvSpPr>
        <p:spPr>
          <a:xfrm>
            <a:off x="1066800" y="228600"/>
            <a:ext cx="8763000" cy="646331"/>
          </a:xfrm>
          <a:prstGeom prst="rect">
            <a:avLst/>
          </a:prstGeom>
          <a:noFill/>
        </p:spPr>
        <p:txBody>
          <a:bodyPr wrap="square" rtlCol="0">
            <a:spAutoFit/>
          </a:bodyPr>
          <a:lstStyle/>
          <a:p>
            <a:r>
              <a:rPr lang="en-US" sz="3600" b="1" dirty="0" smtClean="0">
                <a:latin typeface="Arial" pitchFamily="34" charset="0"/>
                <a:cs typeface="Arial" pitchFamily="34" charset="0"/>
              </a:rPr>
              <a:t>I</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xét</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06092"/>
            <a:ext cx="10439400" cy="4525963"/>
          </a:xfrm>
        </p:spPr>
        <p:txBody>
          <a:bodyPr/>
          <a:lstStyle/>
          <a:p>
            <a:pPr marL="0" indent="0" algn="ctr">
              <a:buNone/>
              <a:defRPr/>
            </a:pPr>
            <a:r>
              <a:rPr lang="vi-VN" sz="3600" b="1" dirty="0">
                <a:latin typeface="OpenSans"/>
              </a:rPr>
              <a:t>Bài văn bị điểm không</a:t>
            </a:r>
            <a:endParaRPr lang="vi-VN" sz="3600" dirty="0">
              <a:latin typeface="OpenSans"/>
            </a:endParaRPr>
          </a:p>
          <a:p>
            <a:pPr marL="0" indent="361950" algn="just">
              <a:buNone/>
              <a:defRPr/>
            </a:pPr>
            <a:r>
              <a:rPr lang="vi-VN" sz="2000" dirty="0">
                <a:solidFill>
                  <a:srgbClr val="000000"/>
                </a:solidFill>
                <a:latin typeface="OpenSans"/>
              </a:rPr>
              <a:t>- Ba đã bao giờ thấy một bài văn bị điểm không chưa, ba ?</a:t>
            </a:r>
          </a:p>
          <a:p>
            <a:pPr marL="0" indent="361950" algn="just">
              <a:buNone/>
              <a:defRPr/>
            </a:pPr>
            <a:r>
              <a:rPr lang="vi-VN" sz="2000" dirty="0">
                <a:solidFill>
                  <a:srgbClr val="000000"/>
                </a:solidFill>
                <a:latin typeface="OpenSans"/>
              </a:rPr>
              <a:t>Tôi ngạc nhiên :</a:t>
            </a:r>
          </a:p>
          <a:p>
            <a:pPr marL="0" indent="361950" algn="just">
              <a:buNone/>
              <a:defRPr/>
            </a:pPr>
            <a:r>
              <a:rPr lang="vi-VN" sz="2000" dirty="0">
                <a:solidFill>
                  <a:srgbClr val="000000"/>
                </a:solidFill>
                <a:latin typeface="OpenSans"/>
              </a:rPr>
              <a:t>- Đề bài khó lắm </a:t>
            </a:r>
            <a:r>
              <a:rPr lang="vi-VN" sz="2000" dirty="0" smtClean="0">
                <a:solidFill>
                  <a:srgbClr val="000000"/>
                </a:solidFill>
                <a:latin typeface="OpenSans"/>
              </a:rPr>
              <a:t>sao?</a:t>
            </a:r>
            <a:endParaRPr lang="vi-VN" sz="2000" dirty="0">
              <a:solidFill>
                <a:srgbClr val="000000"/>
              </a:solidFill>
              <a:latin typeface="OpenSans"/>
            </a:endParaRPr>
          </a:p>
          <a:p>
            <a:pPr marL="0" indent="361950" algn="just">
              <a:buNone/>
              <a:defRPr/>
            </a:pPr>
            <a:r>
              <a:rPr lang="vi-VN" sz="2000" dirty="0">
                <a:solidFill>
                  <a:srgbClr val="000000"/>
                </a:solidFill>
                <a:latin typeface="OpenSans"/>
              </a:rPr>
              <a:t>- Không. Cô chỉ yêu cầu "Tả bố em đang đọc báo." Có đứa bạn con bảo ba nó không đọc báo, nhưng rồi nó bịa ra, cũng được 6 điểm.</a:t>
            </a:r>
          </a:p>
          <a:p>
            <a:pPr marL="0" indent="361950" algn="just">
              <a:buNone/>
              <a:defRPr/>
            </a:pPr>
            <a:r>
              <a:rPr lang="vi-VN" sz="2000" dirty="0">
                <a:solidFill>
                  <a:srgbClr val="000000"/>
                </a:solidFill>
                <a:latin typeface="OpenSans"/>
              </a:rPr>
              <a:t>Tôi thở dài :</a:t>
            </a:r>
          </a:p>
          <a:p>
            <a:pPr marL="0" indent="361950" algn="just">
              <a:buNone/>
              <a:defRPr/>
            </a:pPr>
            <a:r>
              <a:rPr lang="vi-VN" sz="2000" dirty="0">
                <a:solidFill>
                  <a:srgbClr val="000000"/>
                </a:solidFill>
                <a:latin typeface="OpenSans"/>
              </a:rPr>
              <a:t>- Còn đứa bị điểm không, nó tả thế nào ?</a:t>
            </a:r>
          </a:p>
          <a:p>
            <a:pPr marL="0" indent="361950" algn="just">
              <a:buNone/>
              <a:defRPr/>
            </a:pPr>
            <a:r>
              <a:rPr lang="vi-VN" sz="2000" dirty="0">
                <a:solidFill>
                  <a:srgbClr val="000000"/>
                </a:solidFill>
                <a:latin typeface="OpenSans"/>
              </a:rPr>
              <a:t>- Nó không tả, không viết gì hết. Nó nộp giấy trắng cho cô. Hôm trả bài, cô giận lắm. Cô hỏi : "Sao trò không chịu làm bài ?" Nó cứ làm thinh. Mãi sau nó mới </a:t>
            </a:r>
            <a:r>
              <a:rPr lang="vi-VN" sz="2000" dirty="0" smtClean="0">
                <a:solidFill>
                  <a:srgbClr val="000000"/>
                </a:solidFill>
                <a:latin typeface="OpenSans"/>
              </a:rPr>
              <a:t>bảo: </a:t>
            </a:r>
            <a:r>
              <a:rPr lang="vi-VN" sz="2000" dirty="0">
                <a:solidFill>
                  <a:srgbClr val="000000"/>
                </a:solidFill>
                <a:latin typeface="OpenSans"/>
              </a:rPr>
              <a:t>"Thưa cô, con không có ba</a:t>
            </a:r>
            <a:r>
              <a:rPr lang="vi-VN" sz="2000" dirty="0" smtClean="0">
                <a:solidFill>
                  <a:srgbClr val="000000"/>
                </a:solidFill>
                <a:latin typeface="OpenSans"/>
              </a:rPr>
              <a:t>. </a:t>
            </a:r>
            <a:r>
              <a:rPr lang="en-US" sz="2000" dirty="0" smtClean="0">
                <a:solidFill>
                  <a:srgbClr val="000000"/>
                </a:solidFill>
                <a:latin typeface="OpenSans"/>
              </a:rPr>
              <a:t>“</a:t>
            </a:r>
            <a:r>
              <a:rPr lang="vi-VN" sz="2000" dirty="0" smtClean="0">
                <a:solidFill>
                  <a:srgbClr val="000000"/>
                </a:solidFill>
                <a:latin typeface="OpenSans"/>
              </a:rPr>
              <a:t>Nghe </a:t>
            </a:r>
            <a:r>
              <a:rPr lang="vi-VN" sz="2000" dirty="0">
                <a:solidFill>
                  <a:srgbClr val="000000"/>
                </a:solidFill>
                <a:latin typeface="OpenSans"/>
              </a:rPr>
              <a:t>nó nói, cô con sững người. Té ra ba nó hi sinh từ khi nó mới sanh. Cô mới nhận lớp nên không biết, ba ạ, cả lớp con ai cũng thấy buồn. Lúc ra về, có đứa hỏi </a:t>
            </a:r>
            <a:r>
              <a:rPr lang="vi-VN" sz="2000" dirty="0" smtClean="0">
                <a:solidFill>
                  <a:srgbClr val="000000"/>
                </a:solidFill>
                <a:latin typeface="OpenSans"/>
              </a:rPr>
              <a:t>: </a:t>
            </a:r>
            <a:r>
              <a:rPr lang="en-US" sz="2000" dirty="0" smtClean="0">
                <a:solidFill>
                  <a:srgbClr val="000000"/>
                </a:solidFill>
                <a:latin typeface="OpenSans"/>
              </a:rPr>
              <a:t>“</a:t>
            </a:r>
            <a:r>
              <a:rPr lang="vi-VN" sz="2000" dirty="0" smtClean="0">
                <a:solidFill>
                  <a:srgbClr val="000000"/>
                </a:solidFill>
                <a:latin typeface="OpenSans"/>
              </a:rPr>
              <a:t>Sao </a:t>
            </a:r>
            <a:r>
              <a:rPr lang="vi-VN" sz="2000" dirty="0">
                <a:solidFill>
                  <a:srgbClr val="000000"/>
                </a:solidFill>
                <a:latin typeface="OpenSans"/>
              </a:rPr>
              <a:t>mày không tả ba của đứa khác ?" Nó chỉ cúi đầu, hai giọt nước mắt chảy dài xuống má.</a:t>
            </a:r>
          </a:p>
          <a:p>
            <a:pPr marL="0" indent="361950" algn="just">
              <a:buNone/>
              <a:defRPr/>
            </a:pPr>
            <a:r>
              <a:rPr lang="vi-VN" sz="2000" dirty="0">
                <a:solidFill>
                  <a:srgbClr val="000000"/>
                </a:solidFill>
                <a:latin typeface="OpenSans"/>
              </a:rPr>
              <a:t>Chuyện về cậu học trò có bài văn bị điểm không đã để lại trong tôi một nỗi đau, nhưng cũng để lại một bài học về lòng trung thực.</a:t>
            </a:r>
          </a:p>
          <a:p>
            <a:pPr marL="0" indent="0" algn="r">
              <a:buNone/>
              <a:defRPr/>
            </a:pPr>
            <a:r>
              <a:rPr lang="vi-VN" sz="2000" dirty="0">
                <a:solidFill>
                  <a:srgbClr val="000000"/>
                </a:solidFill>
                <a:latin typeface="OpenSans"/>
              </a:rPr>
              <a:t>Theo NGUYỄN QUANG SÁNG</a:t>
            </a:r>
          </a:p>
          <a:p>
            <a:pPr>
              <a:defRPr/>
            </a:pPr>
            <a:endParaRPr lang="vi-VN" sz="2000" dirty="0"/>
          </a:p>
        </p:txBody>
      </p:sp>
      <p:sp>
        <p:nvSpPr>
          <p:cNvPr id="4" name="Text Box 4"/>
          <p:cNvSpPr txBox="1">
            <a:spLocks noChangeArrowheads="1"/>
          </p:cNvSpPr>
          <p:nvPr/>
        </p:nvSpPr>
        <p:spPr bwMode="auto">
          <a:xfrm>
            <a:off x="1066800" y="152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3600" b="1" i="1" dirty="0">
                <a:latin typeface="VNI-Times" pitchFamily="2" charset="0"/>
              </a:rPr>
              <a:t>1/ </a:t>
            </a:r>
            <a:r>
              <a:rPr lang="en-US" altLang="en-US" sz="3600" b="1" i="1" dirty="0" err="1" smtClean="0">
                <a:latin typeface="Times New Roman" panose="02020603050405020304" pitchFamily="18" charset="0"/>
                <a:cs typeface="Times New Roman" panose="02020603050405020304" pitchFamily="18" charset="0"/>
              </a:rPr>
              <a:t>Đọc</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truyện</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sau</a:t>
            </a:r>
            <a:r>
              <a:rPr lang="en-US" altLang="en-US" sz="3600" b="1" i="1" dirty="0" smtClean="0">
                <a:latin typeface="VNI-Times" pitchFamily="2" charset="0"/>
              </a:rPr>
              <a:t>:</a:t>
            </a:r>
            <a:endParaRPr lang="en-US" altLang="en-US" sz="3600" dirty="0">
              <a:latin typeface="VNI-Times" pitchFamily="2" charset="0"/>
            </a:endParaRPr>
          </a:p>
        </p:txBody>
      </p:sp>
    </p:spTree>
    <p:extLst>
      <p:ext uri="{BB962C8B-B14F-4D97-AF65-F5344CB8AC3E}">
        <p14:creationId xmlns:p14="http://schemas.microsoft.com/office/powerpoint/2010/main" val="170798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762000" y="685800"/>
            <a:ext cx="10972800" cy="5257800"/>
          </a:xfrm>
        </p:spPr>
        <p:txBody>
          <a:bodyPr/>
          <a:lstStyle/>
          <a:p>
            <a:pPr eaLnBrk="1" hangingPunct="1">
              <a:buFont typeface="Wingdings" pitchFamily="2" charset="2"/>
              <a:buNone/>
            </a:pPr>
            <a:r>
              <a:rPr lang="en-US" sz="4400" b="1" dirty="0">
                <a:solidFill>
                  <a:srgbClr val="FF0000"/>
                </a:solidFill>
                <a:latin typeface="Arial" pitchFamily="34" charset="0"/>
                <a:cs typeface="Arial" pitchFamily="34" charset="0"/>
              </a:rPr>
              <a:t>   </a:t>
            </a:r>
            <a:r>
              <a:rPr lang="en-US" sz="3600" b="1" dirty="0" smtClean="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Ghi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vắn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Theo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04800" y="228600"/>
            <a:ext cx="11506200" cy="4114800"/>
          </a:xfrm>
        </p:spPr>
        <p:txBody>
          <a:bodyPr/>
          <a:lstStyle/>
          <a:p>
            <a:pPr eaLnBrk="1" hangingPunct="1">
              <a:buFont typeface="Wingdings" pitchFamily="2" charset="2"/>
              <a:buNone/>
            </a:pPr>
            <a:r>
              <a:rPr lang="en-US" sz="3600" dirty="0">
                <a:latin typeface="Arial" pitchFamily="34" charset="0"/>
                <a:cs typeface="Arial" pitchFamily="34" charset="0"/>
              </a:rPr>
              <a:t>  </a:t>
            </a:r>
            <a:endParaRPr lang="en-US" sz="3600" dirty="0" smtClean="0">
              <a:latin typeface="Arial" pitchFamily="34" charset="0"/>
              <a:cs typeface="Arial" pitchFamily="34" charset="0"/>
            </a:endParaRPr>
          </a:p>
          <a:p>
            <a:pPr eaLnBrk="1" hangingPunct="1">
              <a:buFont typeface="Wingdings" pitchFamily="2" charset="2"/>
              <a:buNone/>
            </a:pPr>
            <a:r>
              <a:rPr lang="en-US" sz="3600" b="1" dirty="0" err="1" smtClean="0">
                <a:latin typeface="Times New Roman" panose="02020603050405020304" pitchFamily="18" charset="0"/>
                <a:cs typeface="Times New Roman" panose="02020603050405020304" pitchFamily="18" charset="0"/>
              </a:rPr>
              <a:t>Giờ</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làm</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 </a:t>
            </a:r>
          </a:p>
          <a:p>
            <a:pPr eaLnBrk="1" hangingPunct="1">
              <a:buFont typeface="Wingdings" pitchFamily="2" charset="2"/>
              <a:buNone/>
            </a:pPr>
            <a:r>
              <a:rPr lang="en-US" sz="3600" b="1" dirty="0">
                <a:latin typeface="Times New Roman" panose="02020603050405020304" pitchFamily="18" charset="0"/>
                <a:cs typeface="Times New Roman" panose="02020603050405020304" pitchFamily="18" charset="0"/>
              </a:rPr>
              <a:t>  </a:t>
            </a:r>
            <a:endParaRPr lang="en-US" sz="3600" b="1"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Giờ</a:t>
            </a:r>
            <a:r>
              <a:rPr lang="en-US" sz="3600" b="1" dirty="0">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ra</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p>
        </p:txBody>
      </p:sp>
      <p:sp>
        <p:nvSpPr>
          <p:cNvPr id="8196" name="Text Box 4"/>
          <p:cNvSpPr txBox="1">
            <a:spLocks noChangeArrowheads="1"/>
          </p:cNvSpPr>
          <p:nvPr/>
        </p:nvSpPr>
        <p:spPr bwMode="auto">
          <a:xfrm>
            <a:off x="3352800" y="874931"/>
            <a:ext cx="7924800" cy="646331"/>
          </a:xfrm>
          <a:prstGeom prst="rect">
            <a:avLst/>
          </a:prstGeom>
          <a:noFill/>
          <a:ln w="9525">
            <a:noFill/>
            <a:miter lim="800000"/>
            <a:headEnd/>
            <a:tailEnd/>
          </a:ln>
        </p:spPr>
        <p:txBody>
          <a:bodyPr wrap="square">
            <a:spAutoFit/>
          </a:bodyPr>
          <a:lstStyle/>
          <a:p>
            <a:pPr>
              <a:spcBef>
                <a:spcPct val="50000"/>
              </a:spcBef>
            </a:pP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endParaRPr lang="en-US" sz="3600" dirty="0">
              <a:latin typeface="Times New Roman" panose="02020603050405020304" pitchFamily="18" charset="0"/>
              <a:cs typeface="Times New Roman" panose="02020603050405020304" pitchFamily="18" charset="0"/>
            </a:endParaRPr>
          </a:p>
        </p:txBody>
      </p:sp>
      <p:sp>
        <p:nvSpPr>
          <p:cNvPr id="8197" name="Rectangle 5"/>
          <p:cNvSpPr>
            <a:spLocks noChangeArrowheads="1"/>
          </p:cNvSpPr>
          <p:nvPr/>
        </p:nvSpPr>
        <p:spPr bwMode="auto">
          <a:xfrm>
            <a:off x="2514600" y="2133600"/>
            <a:ext cx="8763000" cy="1323439"/>
          </a:xfrm>
          <a:prstGeom prst="rect">
            <a:avLst/>
          </a:prstGeom>
          <a:noFill/>
          <a:ln w="9525">
            <a:noFill/>
            <a:miter lim="800000"/>
            <a:headEnd/>
            <a:tailEnd/>
          </a:ln>
        </p:spPr>
        <p:txBody>
          <a:bodyPr wrap="square">
            <a:spAutoFit/>
          </a:bodyPr>
          <a:lstStyle/>
          <a:p>
            <a:pPr>
              <a:spcBef>
                <a:spcPct val="50000"/>
              </a:spcBef>
            </a:pPr>
            <a:r>
              <a:rPr lang="en-US" sz="44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tủi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cha</a:t>
            </a:r>
          </a:p>
        </p:txBody>
      </p:sp>
      <p:sp>
        <p:nvSpPr>
          <p:cNvPr id="8198" name="Rectangle 6"/>
          <p:cNvSpPr>
            <a:spLocks noChangeArrowheads="1"/>
          </p:cNvSpPr>
          <p:nvPr/>
        </p:nvSpPr>
        <p:spPr bwMode="auto">
          <a:xfrm>
            <a:off x="2819400" y="3657600"/>
            <a:ext cx="6324600" cy="1477328"/>
          </a:xfrm>
          <a:prstGeom prst="rect">
            <a:avLst/>
          </a:prstGeom>
          <a:noFill/>
          <a:ln w="9525">
            <a:noFill/>
            <a:miter lim="800000"/>
            <a:headEnd/>
            <a:tailEnd/>
          </a:ln>
        </p:spPr>
        <p:txBody>
          <a:bodyPr wrap="square">
            <a:spAutoFit/>
          </a:bodyPr>
          <a:lstStyle/>
          <a:p>
            <a:pPr>
              <a:spcBef>
                <a:spcPct val="50000"/>
              </a:spcBef>
            </a:pPr>
            <a:endParaRPr lang="en-US" sz="3600" dirty="0" smtClean="0">
              <a:latin typeface="Times New Roman" panose="02020603050405020304" pitchFamily="18" charset="0"/>
              <a:cs typeface="Times New Roman" panose="02020603050405020304" pitchFamily="18" charset="0"/>
            </a:endParaRPr>
          </a:p>
          <a:p>
            <a:pPr>
              <a:spcBef>
                <a:spcPct val="50000"/>
              </a:spcBef>
            </a:pPr>
            <a:r>
              <a:rPr lang="en-US" sz="3600" dirty="0" err="1" smtClean="0">
                <a:latin typeface="Times New Roman" panose="02020603050405020304" pitchFamily="18" charset="0"/>
                <a:cs typeface="Times New Roman" panose="02020603050405020304" pitchFamily="18" charset="0"/>
              </a:rPr>
              <a:t>Cậu</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1219200" y="2743200"/>
            <a:ext cx="10058400" cy="1323439"/>
          </a:xfrm>
          <a:prstGeom prst="rect">
            <a:avLst/>
          </a:prstGeom>
          <a:noFill/>
          <a:ln w="9525">
            <a:noFill/>
            <a:miter lim="800000"/>
            <a:headEnd/>
            <a:tailEnd/>
          </a:ln>
        </p:spPr>
        <p:txBody>
          <a:bodyPr wrap="square">
            <a:spAutoFit/>
          </a:bodyPr>
          <a:lstStyle/>
          <a:p>
            <a:pPr>
              <a:spcBef>
                <a:spcPct val="50000"/>
              </a:spcBef>
            </a:pPr>
            <a:r>
              <a:rPr lang="en-US" sz="44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Mỗi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cha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hi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Quốc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9" name="Hình Chữ nhật 8"/>
          <p:cNvSpPr/>
          <p:nvPr/>
        </p:nvSpPr>
        <p:spPr>
          <a:xfrm>
            <a:off x="1219200" y="990600"/>
            <a:ext cx="10210800" cy="1323439"/>
          </a:xfrm>
          <a:prstGeom prst="rect">
            <a:avLst/>
          </a:prstGeom>
        </p:spPr>
        <p:txBody>
          <a:bodyPr wrap="squar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Theo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1447800" y="2667000"/>
            <a:ext cx="9829800" cy="1323439"/>
          </a:xfrm>
          <a:prstGeom prst="rect">
            <a:avLst/>
          </a:prstGeom>
          <a:noFill/>
          <a:ln w="9525">
            <a:noFill/>
            <a:miter lim="800000"/>
            <a:headEnd/>
            <a:tailEnd/>
          </a:ln>
        </p:spPr>
        <p:txBody>
          <a:bodyPr wrap="square">
            <a:spAutoFit/>
          </a:bodyPr>
          <a:lstStyle/>
          <a:p>
            <a:pPr>
              <a:spcBef>
                <a:spcPct val="50000"/>
              </a:spcBef>
            </a:pPr>
            <a:r>
              <a:rPr lang="en-US" sz="44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Hình Chữ nhật 3"/>
          <p:cNvSpPr/>
          <p:nvPr/>
        </p:nvSpPr>
        <p:spPr>
          <a:xfrm>
            <a:off x="1447800" y="990600"/>
            <a:ext cx="9448800" cy="1323439"/>
          </a:xfrm>
          <a:prstGeom prst="rect">
            <a:avLst/>
          </a:prstGeom>
        </p:spPr>
        <p:txBody>
          <a:bodyPr wrap="squar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Hộp_Văn_Bản 3"/>
          <p:cNvSpPr txBox="1"/>
          <p:nvPr/>
        </p:nvSpPr>
        <p:spPr>
          <a:xfrm>
            <a:off x="685800" y="381000"/>
            <a:ext cx="11049000" cy="433965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II. </a:t>
            </a:r>
            <a:r>
              <a:rPr lang="en-US" sz="3600" b="1" dirty="0" err="1">
                <a:latin typeface="Times New Roman" panose="02020603050405020304" pitchFamily="18" charset="0"/>
                <a:cs typeface="Times New Roman" panose="02020603050405020304" pitchFamily="18" charset="0"/>
              </a:rPr>
              <a:t>Ghi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nhớ</a:t>
            </a:r>
            <a:r>
              <a:rPr lang="en-US" sz="3600" b="1"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ý:</a:t>
            </a:r>
          </a:p>
          <a:p>
            <a:pPr marL="342900" indent="-342900">
              <a:buAutoNum type="arabicPeriod"/>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Chọn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p>
          <a:p>
            <a:pPr marL="342900" indent="-342900"/>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t>
            </a:r>
            <a:r>
              <a:rPr lang="vi-VN" sz="3600" dirty="0">
                <a:latin typeface="Times New Roman" panose="02020603050405020304" pitchFamily="18" charset="0"/>
                <a:cs typeface="Times New Roman" panose="02020603050405020304" pitchFamily="18" charset="0"/>
              </a:rPr>
              <a:t>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t>
            </a:r>
            <a:r>
              <a:rPr lang="vi-VN" sz="3600" dirty="0">
                <a:latin typeface="Times New Roman" panose="02020603050405020304" pitchFamily="18" charset="0"/>
                <a:cs typeface="Times New Roman" panose="02020603050405020304" pitchFamily="18" charset="0"/>
              </a:rPr>
              <a:t>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t>
            </a:r>
            <a:r>
              <a:rPr lang="vi-VN" sz="3600" dirty="0">
                <a:latin typeface="Times New Roman" panose="02020603050405020304" pitchFamily="18" charset="0"/>
                <a:cs typeface="Times New Roman" panose="02020603050405020304" pitchFamily="18" charset="0"/>
              </a:rPr>
              <a:t>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a:p>
            <a:endParaRPr lang="en-US" sz="4800" dirty="0">
              <a:latin typeface="Times New Roman" panose="02020603050405020304" pitchFamily="18" charset="0"/>
              <a:cs typeface="Times New Roman" panose="02020603050405020304" pitchFamily="18" charset="0"/>
            </a:endParaRPr>
          </a:p>
          <a:p>
            <a:endParaRPr lang="en-US" sz="4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688</TotalTime>
  <Words>1203</Words>
  <Application>Microsoft Office PowerPoint</Application>
  <PresentationFormat>Custom</PresentationFormat>
  <Paragraphs>135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p:lastModifiedBy>
  <cp:revision>67</cp:revision>
  <dcterms:created xsi:type="dcterms:W3CDTF">2011-06-22T10:43:32Z</dcterms:created>
  <dcterms:modified xsi:type="dcterms:W3CDTF">2022-09-15T01:48:17Z</dcterms:modified>
</cp:coreProperties>
</file>