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4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9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9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0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7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18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6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7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7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3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DF460-4992-4DFB-9E29-39203E7C25D5}" type="datetimeFigureOut">
              <a:rPr lang="en-US" smtClean="0"/>
              <a:t>15/08/2019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73D35-C5AC-46F9-8C8D-79D1DD8D9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2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6367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CHA MẸ CẦN BIẾT 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9812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6858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94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4800"/>
            <a:ext cx="8001000" cy="6096000"/>
          </a:xfrm>
        </p:spPr>
      </p:pic>
    </p:spTree>
    <p:extLst>
      <p:ext uri="{BB962C8B-B14F-4D97-AF65-F5344CB8AC3E}">
        <p14:creationId xmlns:p14="http://schemas.microsoft.com/office/powerpoint/2010/main" val="1694350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153400" cy="6172200"/>
          </a:xfrm>
        </p:spPr>
      </p:pic>
    </p:spTree>
    <p:extLst>
      <p:ext uri="{BB962C8B-B14F-4D97-AF65-F5344CB8AC3E}">
        <p14:creationId xmlns:p14="http://schemas.microsoft.com/office/powerpoint/2010/main" val="365186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8600"/>
            <a:ext cx="7772400" cy="6248400"/>
          </a:xfrm>
        </p:spPr>
      </p:pic>
    </p:spTree>
    <p:extLst>
      <p:ext uri="{BB962C8B-B14F-4D97-AF65-F5344CB8AC3E}">
        <p14:creationId xmlns:p14="http://schemas.microsoft.com/office/powerpoint/2010/main" val="336859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8001000" cy="6096000"/>
          </a:xfrm>
        </p:spPr>
      </p:pic>
    </p:spTree>
    <p:extLst>
      <p:ext uri="{BB962C8B-B14F-4D97-AF65-F5344CB8AC3E}">
        <p14:creationId xmlns:p14="http://schemas.microsoft.com/office/powerpoint/2010/main" val="282759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305800" cy="6019800"/>
          </a:xfrm>
        </p:spPr>
      </p:pic>
    </p:spTree>
    <p:extLst>
      <p:ext uri="{BB962C8B-B14F-4D97-AF65-F5344CB8AC3E}">
        <p14:creationId xmlns:p14="http://schemas.microsoft.com/office/powerpoint/2010/main" val="191947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8610600" cy="6324600"/>
          </a:xfrm>
        </p:spPr>
      </p:pic>
    </p:spTree>
    <p:extLst>
      <p:ext uri="{BB962C8B-B14F-4D97-AF65-F5344CB8AC3E}">
        <p14:creationId xmlns:p14="http://schemas.microsoft.com/office/powerpoint/2010/main" val="1914088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 MẸ CẦN BIẾT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 MẸ CẦN BIẾT</dc:title>
  <dc:creator>Administrator_PC</dc:creator>
  <cp:lastModifiedBy>Administrator_PC</cp:lastModifiedBy>
  <cp:revision>2</cp:revision>
  <dcterms:created xsi:type="dcterms:W3CDTF">2019-08-15T02:27:47Z</dcterms:created>
  <dcterms:modified xsi:type="dcterms:W3CDTF">2019-08-15T03:08:13Z</dcterms:modified>
</cp:coreProperties>
</file>