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859A0-4E2C-4ED4-A240-D6CA0635B38B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6F825-8796-46F1-8F99-57FA0A14F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6BAE-C6A2-41B3-A5E0-DA4E1834B28C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30BF-2D6A-4AF6-A500-1569AD037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6BAE-C6A2-41B3-A5E0-DA4E1834B28C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30BF-2D6A-4AF6-A500-1569AD037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6BAE-C6A2-41B3-A5E0-DA4E1834B28C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30BF-2D6A-4AF6-A500-1569AD037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6BAE-C6A2-41B3-A5E0-DA4E1834B28C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30BF-2D6A-4AF6-A500-1569AD037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6BAE-C6A2-41B3-A5E0-DA4E1834B28C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30BF-2D6A-4AF6-A500-1569AD037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6BAE-C6A2-41B3-A5E0-DA4E1834B28C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30BF-2D6A-4AF6-A500-1569AD037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6BAE-C6A2-41B3-A5E0-DA4E1834B28C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30BF-2D6A-4AF6-A500-1569AD037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6BAE-C6A2-41B3-A5E0-DA4E1834B28C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30BF-2D6A-4AF6-A500-1569AD037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6BAE-C6A2-41B3-A5E0-DA4E1834B28C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30BF-2D6A-4AF6-A500-1569AD037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6BAE-C6A2-41B3-A5E0-DA4E1834B28C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30BF-2D6A-4AF6-A500-1569AD037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6BAE-C6A2-41B3-A5E0-DA4E1834B28C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30BF-2D6A-4AF6-A500-1569AD037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26BAE-C6A2-41B3-A5E0-DA4E1834B28C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130BF-2D6A-4AF6-A500-1569AD037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NhacMoManChuongTrinh-V.A-3768893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c&#7911;a%20c&#250;c\Amthanhthoitiet-Mua-Dangcapnhat_hvyd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c&#7911;a%20c&#250;c\V&#236;%20sao%20l&#7841;i%20c&#243;%20nh&#7919;ng%20c&#417;n%20m&#432;a%20th&#7871;-%20I%20VTC11.mp4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1.mp3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file:///C:\Users\admin\Desktop\M&#249;a%20h&#232;%20&#273;&#7871;n.mp3" TargetMode="External"/><Relationship Id="rId7" Type="http://schemas.openxmlformats.org/officeDocument/2006/relationships/image" Target="../media/image15.jpeg"/><Relationship Id="rId2" Type="http://schemas.openxmlformats.org/officeDocument/2006/relationships/audio" Target="file:///C:\Users\admin\Desktop\NangSom.mp3" TargetMode="External"/><Relationship Id="rId1" Type="http://schemas.openxmlformats.org/officeDocument/2006/relationships/audio" Target="file:///C:\Users\admin\Desktop\TroiNangTroiMuaBea.mp3" TargetMode="Externa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Users\admin\Desktop\%5bNh&#7841;c%20kh&#244;ng%20l&#7901;i%5d%20M&#226;y%20v&#224;%20gi&#243;%20beat.mp4" TargetMode="Externa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NhacLeTraoGiaiThuong-V.A-3118841.mp3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hinh nề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95400" y="1066800"/>
            <a:ext cx="4342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Chương trình: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1" y="2362200"/>
            <a:ext cx="54864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Vì sao lại thế ?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NhacMoManChuongTrinh-V.A-376889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4800" y="5715000"/>
            <a:ext cx="533400" cy="533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41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ư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7484807"/>
          </a:xfrm>
        </p:spPr>
      </p:pic>
      <p:sp>
        <p:nvSpPr>
          <p:cNvPr id="8" name="Cloud Callout 7"/>
          <p:cNvSpPr/>
          <p:nvPr/>
        </p:nvSpPr>
        <p:spPr>
          <a:xfrm>
            <a:off x="5105400" y="152400"/>
            <a:ext cx="4038600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0" y="762000"/>
            <a:ext cx="30098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Các bé lắng nghe xem đây là tiếng gì?</a:t>
            </a:r>
            <a:endParaRPr lang="en-US" sz="20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2" name="Amthanhthoitiet-Mua-Dangcapnhat_hvy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467600" y="5181600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5)">
                                      <p:cBhvr>
                                        <p:cTn id="6" dur="5942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gital-World-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Vì sao lại có những cơn mưa thế- I VTC1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23004"/>
            <a:ext cx="9144000" cy="688100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ầu vồ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599"/>
            <a:ext cx="4267199" cy="3196279"/>
          </a:xfrm>
        </p:spPr>
      </p:pic>
      <p:pic>
        <p:nvPicPr>
          <p:cNvPr id="5" name="Picture 4" descr="Sé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"/>
            <a:ext cx="4229100" cy="30079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Lũ lụ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14" y="3657600"/>
            <a:ext cx="4236802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Bã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881" y="3657600"/>
            <a:ext cx="4160519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ưa xuâ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295400" y="0"/>
            <a:ext cx="70038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Cho tôi đi làm mưa với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Nhạc sĩ: Hoàng Hà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96200" y="54864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4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762000" y="2590800"/>
            <a:ext cx="780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động: Múa minh họa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3400" y="228600"/>
            <a:ext cx="8610600" cy="92333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Giai điệu thân quen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roiNangTroiMuaBe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3581400" cy="3817374"/>
          </a:xfrm>
          <a:prstGeom prst="rect">
            <a:avLst/>
          </a:prstGeom>
        </p:spPr>
      </p:pic>
      <p:pic>
        <p:nvPicPr>
          <p:cNvPr id="11" name="NangS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0" y="3733800"/>
            <a:ext cx="3962400" cy="3124200"/>
          </a:xfrm>
          <a:prstGeom prst="rect">
            <a:avLst/>
          </a:prstGeom>
        </p:spPr>
      </p:pic>
      <p:pic>
        <p:nvPicPr>
          <p:cNvPr id="13" name="Mùa hè đến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495800" y="304800"/>
            <a:ext cx="3352800" cy="3429000"/>
          </a:xfrm>
          <a:prstGeom prst="rect">
            <a:avLst/>
          </a:prstGeom>
        </p:spPr>
      </p:pic>
      <p:pic>
        <p:nvPicPr>
          <p:cNvPr id="15" name="[Nhạc không lời] Mây và gió beat.mp4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4038600" y="3810000"/>
            <a:ext cx="41148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9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7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70181" y="0"/>
            <a:ext cx="9314181" cy="6858000"/>
          </a:xfrm>
        </p:spPr>
      </p:pic>
      <p:sp>
        <p:nvSpPr>
          <p:cNvPr id="5" name="Rectangle 4"/>
          <p:cNvSpPr/>
          <p:nvPr/>
        </p:nvSpPr>
        <p:spPr>
          <a:xfrm>
            <a:off x="228600" y="1752600"/>
            <a:ext cx="868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chân thành cảm ơn</a:t>
            </a:r>
            <a:endParaRPr lang="en-US" sz="66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hacLeTraoGiaiThuong-V.A-311884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53400" y="640080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3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47</Words>
  <Application>Microsoft Office PowerPoint</Application>
  <PresentationFormat>On-screen Show (4:3)</PresentationFormat>
  <Paragraphs>8</Paragraphs>
  <Slides>9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25</cp:revision>
  <dcterms:created xsi:type="dcterms:W3CDTF">2018-03-28T13:38:23Z</dcterms:created>
  <dcterms:modified xsi:type="dcterms:W3CDTF">2018-03-29T02:16:05Z</dcterms:modified>
</cp:coreProperties>
</file>