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57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57AB-9C58-4705-8137-4D0A81424EF3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84B6-B5E6-4E3E-9197-7439828E1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dep tinh te chuyen 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524000"/>
            <a:ext cx="55626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KNS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030HDchao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382000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9b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902"/>
            <a:ext cx="9144000" cy="6706195"/>
          </a:xfrm>
          <a:prstGeom prst="rect">
            <a:avLst/>
          </a:prstGeo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572000" y="5867400"/>
          <a:ext cx="1727200" cy="685800"/>
        </p:xfrm>
        <a:graphic>
          <a:graphicData uri="http://schemas.openxmlformats.org/presentationml/2006/ole">
            <p:oleObj spid="_x0000_s3074" name="Packager Shell Object" showAsIcon="1" r:id="rId4" imgW="172764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500624_315379292375316_84667419290847150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1496110_553064001807478_82079908727179182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h.thao 0974349581</dc:creator>
  <cp:lastModifiedBy>h.thao 0974349581</cp:lastModifiedBy>
  <cp:revision>3</cp:revision>
  <dcterms:created xsi:type="dcterms:W3CDTF">2018-09-10T15:36:18Z</dcterms:created>
  <dcterms:modified xsi:type="dcterms:W3CDTF">2018-09-10T15:56:05Z</dcterms:modified>
</cp:coreProperties>
</file>