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87" r:id="rId5"/>
    <p:sldId id="285" r:id="rId6"/>
    <p:sldId id="259" r:id="rId7"/>
    <p:sldId id="260" r:id="rId8"/>
    <p:sldId id="261" r:id="rId9"/>
    <p:sldId id="262" r:id="rId10"/>
    <p:sldId id="264" r:id="rId11"/>
    <p:sldId id="289" r:id="rId12"/>
    <p:sldId id="292" r:id="rId13"/>
    <p:sldId id="293" r:id="rId14"/>
    <p:sldId id="294" r:id="rId15"/>
    <p:sldId id="295" r:id="rId16"/>
    <p:sldId id="281" r:id="rId17"/>
    <p:sldId id="284" r:id="rId18"/>
    <p:sldId id="278" r:id="rId19"/>
    <p:sldId id="288" r:id="rId20"/>
    <p:sldId id="280" r:id="rId21"/>
    <p:sldId id="265" r:id="rId22"/>
    <p:sldId id="266" r:id="rId23"/>
    <p:sldId id="267" r:id="rId24"/>
    <p:sldId id="290" r:id="rId25"/>
    <p:sldId id="291" r:id="rId26"/>
    <p:sldId id="268" r:id="rId27"/>
    <p:sldId id="270" r:id="rId28"/>
    <p:sldId id="271" r:id="rId29"/>
    <p:sldId id="273" r:id="rId30"/>
    <p:sldId id="274" r:id="rId31"/>
    <p:sldId id="275" r:id="rId32"/>
    <p:sldId id="276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6EB21-1989-4278-8C44-A5B147A26263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A37A4-D7D4-4182-93C0-AB054020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CAFE8\Videos\D&#7841;y%20b&#233;%20h&#7885;c%20n&#243;i%20con%20v&#7853;t%20-%20c&#225;c%20lo&#224;i%20&#273;&#7897;ng%20v&#7853;t%20nu&#244;i%20ti&#7871;ng%20Anh%20qua%20b&#224;i%20h&#225;t%20Old%20Macdonal%20had%20a%20farm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Videos\Sample%20Videos\Wildlife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CAFE8\Videos\The%20Animals%20On%20The%20Farm%20-%20Super%20Simple%20Songs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6781800" cy="3962399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 TO OUR CLASS!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>
            <a:normAutofit fontScale="90000"/>
          </a:bodyPr>
          <a:lstStyle/>
          <a:p>
            <a:r>
              <a:rPr lang="en-US" sz="8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CHICKEN</a:t>
            </a:r>
            <a:r>
              <a:rPr lang="en-US" sz="8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900" dirty="0">
                <a:latin typeface="Times New Roman" pitchFamily="18" charset="0"/>
                <a:cs typeface="Times New Roman" pitchFamily="18" charset="0"/>
              </a:rPr>
              <a:t>/ˈtʃɪk.ɪn/</a:t>
            </a:r>
            <a:r>
              <a:rPr lang="en-US" sz="4900" dirty="0"/>
              <a:t> 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maxresdefault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1"/>
            <a:ext cx="9144000" cy="5033962"/>
          </a:xfrm>
        </p:spPr>
      </p:pic>
    </p:spTree>
  </p:cSld>
  <p:clrMapOvr>
    <a:masterClrMapping/>
  </p:clrMapOvr>
  <p:transition spd="slow" advTm="5000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vat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4000">
    <p:wedge/>
    <p:sndAc>
      <p:stSnd>
        <p:snd r:embed="rId2" name="chimes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7697-Retriever-mother-and-puppies-white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000">
    <p:newsflash/>
    <p:sndAc>
      <p:stSnd>
        <p:snd r:embed="rId2" name="chimes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ages (9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4000">
    <p:cover/>
    <p:sndAc>
      <p:stSnd>
        <p:snd r:embed="rId2" name="chimes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 (1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5000">
    <p:cut thruBlk="1"/>
    <p:sndAc>
      <p:stSnd>
        <p:snd r:embed="rId2" name="chimes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qdefault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5000">
    <p:wedge/>
    <p:sndAc>
      <p:stSnd>
        <p:snd r:embed="rId2" name="chimes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ạy bé học nói con vật - các loài động vật nuôi tiếng Anh qua bài hát Old Macdonal had a far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BYE!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ildlif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RABBIT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hinh-nen-nhung-chu-tho-con-vo-cung-dang-yeu-va-ngo-nghinh-ma-ban-se-thich-ngay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0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en-US" sz="150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TOPIC</a:t>
            </a:r>
            <a:r>
              <a:rPr lang="en-US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endParaRPr lang="en-US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/maʊs/</a:t>
            </a:r>
          </a:p>
        </p:txBody>
      </p:sp>
      <p:pic>
        <p:nvPicPr>
          <p:cNvPr id="4" name="Content Placeholder 3" descr="maxresdefault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ransition advTm="7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TIGER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/ˈtaɪ.gəʳ/ </a:t>
            </a:r>
          </a:p>
        </p:txBody>
      </p:sp>
      <p:pic>
        <p:nvPicPr>
          <p:cNvPr id="4" name="Content Placeholder 3" descr="103907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 spd="slow" advTm="6000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LION</a:t>
            </a:r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/ˈlaɪ.ən/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225260318.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ransition spd="slow" advTm="8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ELEPHANT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/ˈel.ɪ.fənt/</a:t>
            </a:r>
          </a:p>
        </p:txBody>
      </p:sp>
      <p:pic>
        <p:nvPicPr>
          <p:cNvPr id="6" name="Content Placeholder 5" descr="man-thay-da-doi-thit-ngoan-muc-cua-con-voi-toi-nghiep-hinh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  <p:transition spd="slow" advTm="5000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MONKEY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 /ˈmʌŋ.ki/</a:t>
            </a:r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BEAR</a:t>
            </a:r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/beəʳ/ </a:t>
            </a:r>
          </a:p>
        </p:txBody>
      </p:sp>
      <p:pic>
        <p:nvPicPr>
          <p:cNvPr id="4" name="Content Placeholder 3" descr="mo-thay-gau-den-la-diem-g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</p:cSld>
  <p:clrMapOvr>
    <a:masterClrMapping/>
  </p:clrMapOvr>
  <p:transition spd="slow" advTm="7000">
    <p:wheel spokes="1"/>
    <p:sndAc>
      <p:stSnd>
        <p:snd r:embed="rId2" name="chimes.wav" builtIn="1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458200" cy="1904999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COW</a:t>
            </a:r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/kaʊ/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qdefault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8000">
    <p:newsflash/>
    <p:sndAc>
      <p:stSnd>
        <p:snd r:embed="rId2" name="chimes.wav" builtIn="1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HORSE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/hɔːs/</a:t>
            </a:r>
          </a:p>
        </p:txBody>
      </p:sp>
      <p:pic>
        <p:nvPicPr>
          <p:cNvPr id="4" name="Content Placeholder 3" descr="a55c4b49ba6d62489a3bced0a2e146b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 spd="slow" advTm="7000">
    <p:strips dir="ru"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66774606_alphabe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800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	</a:t>
            </a:r>
            <a:r>
              <a:rPr lang="en-US" sz="9600" dirty="0" smtClean="0">
                <a:solidFill>
                  <a:srgbClr val="FF0000"/>
                </a:solidFill>
              </a:rPr>
              <a:t>CRAB</a:t>
            </a:r>
            <a:r>
              <a:rPr lang="en-US" dirty="0"/>
              <a:t> /kræb/ </a:t>
            </a:r>
          </a:p>
        </p:txBody>
      </p:sp>
      <p:pic>
        <p:nvPicPr>
          <p:cNvPr id="4" name="Content Placeholder 3" descr="14322con-cua-thong-tin-ve-loai-cu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5105399"/>
          </a:xfrm>
        </p:spPr>
      </p:pic>
    </p:spTree>
  </p:cSld>
  <p:clrMapOvr>
    <a:masterClrMapping/>
  </p:clrMapOvr>
  <p:transition spd="slow" advTm="11000">
    <p:diamond/>
    <p:sndAc>
      <p:stSnd>
        <p:snd r:embed="rId2" name="chimes.wav" builtIn="1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SHEEP</a:t>
            </a:r>
            <a:r>
              <a:rPr lang="en-US" sz="7300" dirty="0" smtClean="0">
                <a:latin typeface="Times New Roman" pitchFamily="18" charset="0"/>
                <a:cs typeface="Times New Roman" pitchFamily="18" charset="0"/>
              </a:rPr>
              <a:t>/ʃiːp</a:t>
            </a:r>
            <a:r>
              <a:rPr lang="en-US" sz="73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  <p:transition spd="slow" advTm="8000">
    <p:pull dir="ru"/>
    <p:sndAc>
      <p:stSnd>
        <p:snd r:embed="rId2" name="chimes.wav" builtIn="1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/biː/</a:t>
            </a:r>
          </a:p>
        </p:txBody>
      </p:sp>
      <p:pic>
        <p:nvPicPr>
          <p:cNvPr id="4" name="Content Placeholder 3" descr="46984672-Cute-cartoon-bee-funny-ruddy-bee-flying-Stock-Phot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486399"/>
          </a:xfrm>
        </p:spPr>
      </p:pic>
    </p:spTree>
  </p:cSld>
  <p:clrMapOvr>
    <a:masterClrMapping/>
  </p:clrMapOvr>
  <p:transition spd="slow" advTm="10000">
    <p:sndAc>
      <p:stSnd>
        <p:snd r:embed="rId2" name="chimes.wav" builtIn="1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en-US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5181600"/>
          </a:xfrm>
        </p:spPr>
      </p:pic>
    </p:spTree>
  </p:cSld>
  <p:clrMapOvr>
    <a:masterClrMapping/>
  </p:clrMapOvr>
  <p:transition advTm="6000">
    <p:dissolve/>
    <p:sndAc>
      <p:stSnd>
        <p:snd r:embed="rId2" name="chimes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57200" y="0"/>
            <a:ext cx="4191000" cy="2362200"/>
          </a:xfrm>
          <a:prstGeom prst="cloudCallout">
            <a:avLst>
              <a:gd name="adj1" fmla="val 50263"/>
              <a:gd name="adj2" fmla="val 892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Would you like listen a song?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e Animals On The Farm - Super Simple Song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 /</a:t>
            </a:r>
            <a:endParaRPr lang="en-US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hinh-anh-18-buc-tranh-to-mau-con-vat-cho-be-3-den-5-tuoi-tranh-dep-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48681"/>
            <a:ext cx="9144000" cy="4709319"/>
          </a:xfrm>
        </p:spPr>
      </p:pic>
    </p:spTree>
  </p:cSld>
  <p:clrMapOvr>
    <a:masterClrMapping/>
  </p:clrMapOvr>
  <p:transition spd="slow" advTm="6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PIG</a:t>
            </a:r>
            <a:endParaRPr lang="en-US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ngu-mo-thay-con-heo-con-la-g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</p:cSld>
  <p:clrMapOvr>
    <a:masterClrMapping/>
  </p:clrMapOvr>
  <p:transition spd="slow" advTm="6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endParaRPr lang="en-US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eo tra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33600"/>
            <a:ext cx="9143999" cy="4724400"/>
          </a:xfrm>
        </p:spPr>
      </p:pic>
    </p:spTree>
  </p:cSld>
  <p:clrMapOvr>
    <a:masterClrMapping/>
  </p:clrMapOvr>
  <p:transition spd="slow" advTm="6000">
    <p:wheel spokes="3"/>
    <p:sndAc>
      <p:stSnd>
        <p:snd r:embed="rId2" name="chimes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DUCK</a:t>
            </a:r>
            <a:r>
              <a:rPr lang="en-US" sz="9600" dirty="0"/>
              <a:t>  /dʌk/ </a:t>
            </a:r>
            <a:endParaRPr lang="en-US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vat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876800"/>
          </a:xfrm>
        </p:spPr>
      </p:pic>
    </p:spTree>
  </p:cSld>
  <p:clrMapOvr>
    <a:masterClrMapping/>
  </p:clrMapOvr>
  <p:transition spd="slow" advTm="6000">
    <p:cut thruBlk="1"/>
    <p:sndAc>
      <p:stSnd>
        <p:snd r:embed="rId2" name="chimes.wav" builtIn="1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56</Words>
  <Application>Microsoft Office PowerPoint</Application>
  <PresentationFormat>On-screen Show (4:3)</PresentationFormat>
  <Paragraphs>22</Paragraphs>
  <Slides>33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WELCOME TO OUR CLASS!</vt:lpstr>
      <vt:lpstr>TOPIC ANIMALS</vt:lpstr>
      <vt:lpstr>Slide 3</vt:lpstr>
      <vt:lpstr>Slide 4</vt:lpstr>
      <vt:lpstr>Slide 5</vt:lpstr>
      <vt:lpstr>DOG /</vt:lpstr>
      <vt:lpstr>PIG</vt:lpstr>
      <vt:lpstr>CAT</vt:lpstr>
      <vt:lpstr>DUCK  /dʌk/ </vt:lpstr>
      <vt:lpstr>CHICKEN /ˈtʃɪk.ɪn/   </vt:lpstr>
      <vt:lpstr>Slide 11</vt:lpstr>
      <vt:lpstr>Slide 12</vt:lpstr>
      <vt:lpstr>Slide 13</vt:lpstr>
      <vt:lpstr>Slide 14</vt:lpstr>
      <vt:lpstr>Slide 15</vt:lpstr>
      <vt:lpstr>Slide 16</vt:lpstr>
      <vt:lpstr>GOOD BYE!</vt:lpstr>
      <vt:lpstr>Slide 18</vt:lpstr>
      <vt:lpstr>RABBIT</vt:lpstr>
      <vt:lpstr>MOUSE /maʊs/</vt:lpstr>
      <vt:lpstr>TIGER /ˈtaɪ.gəʳ/ </vt:lpstr>
      <vt:lpstr>LION /ˈlaɪ.ən/  </vt:lpstr>
      <vt:lpstr>ELEPHANT /ˈel.ɪ.fənt/</vt:lpstr>
      <vt:lpstr>Slide 24</vt:lpstr>
      <vt:lpstr>Slide 25</vt:lpstr>
      <vt:lpstr>MONKEY  /ˈmʌŋ.ki/</vt:lpstr>
      <vt:lpstr>BEAR  /beəʳ/ </vt:lpstr>
      <vt:lpstr>COW /kaʊ/</vt:lpstr>
      <vt:lpstr>HORSE /hɔːs/</vt:lpstr>
      <vt:lpstr> CRAB /kræb/ </vt:lpstr>
      <vt:lpstr>SHEEP/ʃiːp/  </vt:lpstr>
      <vt:lpstr>BEE /biː/</vt:lpstr>
      <vt:lpstr>FISH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khanhvd</dc:creator>
  <cp:lastModifiedBy>khanhvd</cp:lastModifiedBy>
  <cp:revision>71</cp:revision>
  <dcterms:created xsi:type="dcterms:W3CDTF">2017-06-14T13:00:33Z</dcterms:created>
  <dcterms:modified xsi:type="dcterms:W3CDTF">2017-06-18T13:32:54Z</dcterms:modified>
</cp:coreProperties>
</file>