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57" r:id="rId5"/>
    <p:sldId id="258" r:id="rId6"/>
    <p:sldId id="259" r:id="rId7"/>
    <p:sldId id="260" r:id="rId8"/>
    <p:sldId id="262" r:id="rId9"/>
    <p:sldId id="265" r:id="rId10"/>
    <p:sldId id="261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BDB8E-1472-49DA-A2EF-4C56F892C4F9}" type="datetimeFigureOut">
              <a:rPr lang="en-US" smtClean="0"/>
              <a:t>07/05/2019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00AD-067C-4C14-BC9A-8ED79ED34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51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BDB8E-1472-49DA-A2EF-4C56F892C4F9}" type="datetimeFigureOut">
              <a:rPr lang="en-US" smtClean="0"/>
              <a:t>07/05/2019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00AD-067C-4C14-BC9A-8ED79ED34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174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BDB8E-1472-49DA-A2EF-4C56F892C4F9}" type="datetimeFigureOut">
              <a:rPr lang="en-US" smtClean="0"/>
              <a:t>07/05/2019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00AD-067C-4C14-BC9A-8ED79ED34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52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BDB8E-1472-49DA-A2EF-4C56F892C4F9}" type="datetimeFigureOut">
              <a:rPr lang="en-US" smtClean="0"/>
              <a:t>07/05/2019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00AD-067C-4C14-BC9A-8ED79ED34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98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BDB8E-1472-49DA-A2EF-4C56F892C4F9}" type="datetimeFigureOut">
              <a:rPr lang="en-US" smtClean="0"/>
              <a:t>07/05/2019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00AD-067C-4C14-BC9A-8ED79ED34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049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BDB8E-1472-49DA-A2EF-4C56F892C4F9}" type="datetimeFigureOut">
              <a:rPr lang="en-US" smtClean="0"/>
              <a:t>07/05/2019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00AD-067C-4C14-BC9A-8ED79ED34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46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BDB8E-1472-49DA-A2EF-4C56F892C4F9}" type="datetimeFigureOut">
              <a:rPr lang="en-US" smtClean="0"/>
              <a:t>07/05/2019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00AD-067C-4C14-BC9A-8ED79ED34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43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BDB8E-1472-49DA-A2EF-4C56F892C4F9}" type="datetimeFigureOut">
              <a:rPr lang="en-US" smtClean="0"/>
              <a:t>07/05/2019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00AD-067C-4C14-BC9A-8ED79ED34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44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BDB8E-1472-49DA-A2EF-4C56F892C4F9}" type="datetimeFigureOut">
              <a:rPr lang="en-US" smtClean="0"/>
              <a:t>07/05/2019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00AD-067C-4C14-BC9A-8ED79ED34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254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BDB8E-1472-49DA-A2EF-4C56F892C4F9}" type="datetimeFigureOut">
              <a:rPr lang="en-US" smtClean="0"/>
              <a:t>07/05/2019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00AD-067C-4C14-BC9A-8ED79ED34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532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BDB8E-1472-49DA-A2EF-4C56F892C4F9}" type="datetimeFigureOut">
              <a:rPr lang="en-US" smtClean="0"/>
              <a:t>07/05/2019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C00AD-067C-4C14-BC9A-8ED79ED34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76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BDB8E-1472-49DA-A2EF-4C56F892C4F9}" type="datetimeFigureOut">
              <a:rPr lang="en-US" smtClean="0"/>
              <a:t>07/05/2019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C00AD-067C-4C14-BC9A-8ED79ED34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697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jpeg"/><Relationship Id="rId4" Type="http://schemas.openxmlformats.org/officeDocument/2006/relationships/image" Target="../media/image26.png"/><Relationship Id="rId9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942013"/>
            <a:ext cx="1371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935086"/>
            <a:ext cx="1371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2013"/>
            <a:ext cx="1371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691" y="5921231"/>
            <a:ext cx="1371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818" y="5943600"/>
            <a:ext cx="1371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921231"/>
            <a:ext cx="1371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-80063" y="990600"/>
            <a:ext cx="9304150" cy="390876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Lĩnh</a:t>
            </a:r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vực</a:t>
            </a:r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khám</a:t>
            </a:r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phá</a:t>
            </a:r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khoa</a:t>
            </a:r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học</a:t>
            </a:r>
            <a:endParaRPr lang="en-US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Tên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bài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: </a:t>
            </a: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Trò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chuyện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về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các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</a:p>
          <a:p>
            <a:pPr algn="ctr"/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thành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viên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tronng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gia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đình</a:t>
            </a: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endParaRPr lang="en-US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en-US" sz="4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Độ</a:t>
            </a:r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tuổi</a:t>
            </a:r>
            <a:r>
              <a:rPr lang="en-US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: </a:t>
            </a:r>
            <a:r>
              <a:rPr lang="en-US" sz="40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3-4 tuổi</a:t>
            </a:r>
            <a:endParaRPr lang="en-US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9029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6242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ả Nhà Thương Nhau - Xuân Mai [Official]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324600"/>
          </a:xfrm>
        </p:spPr>
      </p:pic>
    </p:spTree>
    <p:extLst>
      <p:ext uri="{BB962C8B-B14F-4D97-AF65-F5344CB8AC3E}">
        <p14:creationId xmlns:p14="http://schemas.microsoft.com/office/powerpoint/2010/main" val="89148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8075" y="0"/>
            <a:ext cx="11002075" cy="685692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819400"/>
            <a:ext cx="8229600" cy="11430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r>
              <a:rPr lang="en-US" sz="7200" dirty="0" err="1">
                <a:solidFill>
                  <a:srgbClr val="FF0000"/>
                </a:solidFill>
              </a:rPr>
              <a:t>Trò</a:t>
            </a:r>
            <a:r>
              <a:rPr lang="en-US" sz="7200" dirty="0">
                <a:solidFill>
                  <a:srgbClr val="FF0000"/>
                </a:solidFill>
              </a:rPr>
              <a:t> </a:t>
            </a:r>
            <a:r>
              <a:rPr lang="en-US" sz="7200" dirty="0" err="1">
                <a:solidFill>
                  <a:srgbClr val="FF0000"/>
                </a:solidFill>
              </a:rPr>
              <a:t>chuyện</a:t>
            </a:r>
            <a:r>
              <a:rPr lang="en-US" sz="7200" dirty="0">
                <a:solidFill>
                  <a:srgbClr val="FF0000"/>
                </a:solidFill>
              </a:rPr>
              <a:t> </a:t>
            </a:r>
            <a:r>
              <a:rPr lang="en-US" sz="7200" dirty="0" err="1">
                <a:solidFill>
                  <a:srgbClr val="FF0000"/>
                </a:solidFill>
              </a:rPr>
              <a:t>cùng</a:t>
            </a:r>
            <a:r>
              <a:rPr lang="en-US" sz="7200" dirty="0">
                <a:solidFill>
                  <a:srgbClr val="FF0000"/>
                </a:solidFill>
              </a:rPr>
              <a:t> </a:t>
            </a:r>
            <a:r>
              <a:rPr lang="en-US" sz="7200" dirty="0" err="1">
                <a:solidFill>
                  <a:srgbClr val="FF0000"/>
                </a:solidFill>
              </a:rPr>
              <a:t>cô</a:t>
            </a:r>
            <a:endParaRPr lang="en-US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092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68" y="-34636"/>
            <a:ext cx="9142413" cy="8153400"/>
          </a:xfr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68" y="5715000"/>
            <a:ext cx="9142413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267200"/>
            <a:ext cx="1314450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61950"/>
            <a:ext cx="19431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1895475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487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775"/>
            <a:ext cx="91440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571259"/>
            <a:ext cx="9142413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19400"/>
            <a:ext cx="203835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156" y="243320"/>
            <a:ext cx="1771650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453" y="2038350"/>
            <a:ext cx="1619250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-9093"/>
            <a:ext cx="1762125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04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38072" cy="6911182"/>
          </a:xfr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0"/>
            <a:ext cx="169545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1695450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7"/>
            <a:ext cx="1457325" cy="913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52400"/>
            <a:ext cx="1619250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318780"/>
            <a:ext cx="138112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1259"/>
            <a:ext cx="9142413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185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4907" cy="6911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2873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36964"/>
            <a:ext cx="3102219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109" y="1336964"/>
            <a:ext cx="2605592" cy="25255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8600"/>
            <a:ext cx="6361113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230" y="1201882"/>
            <a:ext cx="3028157" cy="283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420" y="1201882"/>
            <a:ext cx="3053990" cy="2952288"/>
          </a:xfrm>
          <a:prstGeom prst="rect">
            <a:avLst/>
          </a:prstGeom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419" y="1201882"/>
            <a:ext cx="278130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637" y="1201882"/>
            <a:ext cx="3074772" cy="2799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346" y="3862560"/>
            <a:ext cx="3114292" cy="29932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128" y="4001449"/>
            <a:ext cx="3026281" cy="2940300"/>
          </a:xfrm>
          <a:prstGeom prst="rect">
            <a:avLst/>
          </a:prstGeom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539" y="3982703"/>
            <a:ext cx="2971906" cy="2690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951" y="3891219"/>
            <a:ext cx="3226715" cy="2873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144" y="4001449"/>
            <a:ext cx="3067844" cy="2731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750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ả Nhà Thương Nhau - Xuân Mai [Official]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2400" y="76200"/>
            <a:ext cx="9296400" cy="6781800"/>
          </a:xfrm>
        </p:spPr>
      </p:pic>
    </p:spTree>
    <p:extLst>
      <p:ext uri="{BB962C8B-B14F-4D97-AF65-F5344CB8AC3E}">
        <p14:creationId xmlns:p14="http://schemas.microsoft.com/office/powerpoint/2010/main" val="157747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27</Words>
  <Application>Microsoft Office PowerPoint</Application>
  <PresentationFormat>On-screen Show (4:3)</PresentationFormat>
  <Paragraphs>6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PowerPoint Presentation</vt:lpstr>
      <vt:lpstr>PowerPoint Presentation</vt:lpstr>
      <vt:lpstr>Trò chuyện cùng cô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CNTT MNDTVH</cp:lastModifiedBy>
  <cp:revision>13</cp:revision>
  <dcterms:created xsi:type="dcterms:W3CDTF">2018-10-22T12:48:43Z</dcterms:created>
  <dcterms:modified xsi:type="dcterms:W3CDTF">2019-05-07T01:55:06Z</dcterms:modified>
</cp:coreProperties>
</file>