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0FF1C-4929-482B-ABF2-056B7C1C50D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408FB-C416-42BC-AD29-3E6E7D9D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5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7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3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0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0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3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2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B267-A4F4-4353-AEF7-87D6413AB8F9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8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B267-A4F4-4353-AEF7-87D6413AB8F9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16B0-18E6-44FA-8662-AEDACD92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0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11125"/>
            <a:ext cx="8034037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Phòng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giáo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dục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đào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tạo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Quận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Long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Biên</a:t>
            </a:r>
            <a:endParaRPr 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Trường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Mầm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non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Hoa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Sen</a:t>
            </a:r>
            <a:endParaRPr 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Giáo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án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Làm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quen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với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toán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Đề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tài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: 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Nhận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biết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phân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biệt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màu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đỏ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màu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vàng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Lứa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tuổi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 2-3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tuổi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285750" indent="-285750">
              <a:buFontTx/>
              <a:buChar char="-"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304800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2" y="3074752"/>
            <a:ext cx="3686908" cy="2544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415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66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5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81799"/>
          </a:xfrm>
        </p:spPr>
      </p:pic>
    </p:spTree>
    <p:extLst>
      <p:ext uri="{BB962C8B-B14F-4D97-AF65-F5344CB8AC3E}">
        <p14:creationId xmlns:p14="http://schemas.microsoft.com/office/powerpoint/2010/main" val="184317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8763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/>
              <a:t>Các</a:t>
            </a:r>
            <a:r>
              <a:rPr lang="en-US" sz="9600" b="1" dirty="0" smtClean="0"/>
              <a:t> con </a:t>
            </a:r>
            <a:r>
              <a:rPr lang="en-US" sz="9600" b="1" dirty="0" err="1" smtClean="0"/>
              <a:t>giỏi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lắm</a:t>
            </a:r>
            <a:r>
              <a:rPr lang="en-US" sz="9600" b="1" dirty="0" smtClean="0"/>
              <a:t>! </a:t>
            </a:r>
          </a:p>
          <a:p>
            <a:pPr algn="ctr"/>
            <a:r>
              <a:rPr lang="en-US" sz="9600" b="1" dirty="0" err="1" smtClean="0"/>
              <a:t>Cô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khen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các</a:t>
            </a:r>
            <a:r>
              <a:rPr lang="en-US" sz="9600" b="1" dirty="0" smtClean="0"/>
              <a:t> con.</a:t>
            </a:r>
            <a:endParaRPr lang="en-US" sz="9600" b="1" dirty="0"/>
          </a:p>
        </p:txBody>
      </p:sp>
      <p:sp>
        <p:nvSpPr>
          <p:cNvPr id="5" name="Smiley Face 4"/>
          <p:cNvSpPr/>
          <p:nvPr/>
        </p:nvSpPr>
        <p:spPr>
          <a:xfrm flipH="1">
            <a:off x="2133600" y="4343400"/>
            <a:ext cx="4724400" cy="21336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609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2820"/>
            <a:ext cx="8305800" cy="54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6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33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Còn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14450"/>
            <a:ext cx="88392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bông</a:t>
            </a:r>
            <a:r>
              <a:rPr lang="en-US" sz="3200" dirty="0" smtClean="0"/>
              <a:t> </a:t>
            </a:r>
            <a:r>
              <a:rPr lang="en-US" sz="3200" dirty="0" err="1" smtClean="0"/>
              <a:t>hoa</a:t>
            </a:r>
            <a:r>
              <a:rPr lang="en-US" sz="3200" dirty="0" smtClean="0"/>
              <a:t> </a:t>
            </a:r>
            <a:r>
              <a:rPr lang="en-US" sz="3200" dirty="0" err="1" smtClean="0"/>
              <a:t>này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1"/>
            <a:ext cx="3276600" cy="2128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04" y="1267690"/>
            <a:ext cx="3596685" cy="21563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599" y="3581400"/>
            <a:ext cx="321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cúc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vàng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10100" y="3581399"/>
            <a:ext cx="396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vàng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4043065"/>
            <a:ext cx="3771900" cy="19865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95662" y="6121882"/>
            <a:ext cx="323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Hoa</a:t>
            </a:r>
            <a:r>
              <a:rPr lang="en-US" sz="2400" b="1" dirty="0" smtClean="0"/>
              <a:t> tulip </a:t>
            </a:r>
            <a:r>
              <a:rPr lang="en-US" sz="2400" b="1" dirty="0" err="1" smtClean="0"/>
              <a:t>vàng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795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533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bông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này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2999"/>
            <a:ext cx="4046451" cy="2353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142999"/>
            <a:ext cx="4343401" cy="2353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123" y="3502967"/>
            <a:ext cx="3491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đỏ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0602" y="3496018"/>
            <a:ext cx="378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hồng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đỏ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64632"/>
            <a:ext cx="4724400" cy="22075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87497" y="6172199"/>
            <a:ext cx="366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đỏ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928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81000"/>
            <a:ext cx="7543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: “ Ai </a:t>
            </a:r>
            <a:r>
              <a:rPr lang="en-US" sz="2400" dirty="0" err="1" smtClean="0"/>
              <a:t>nhanh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”</a:t>
            </a:r>
          </a:p>
          <a:p>
            <a:pPr algn="ctr"/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: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màn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trẻ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r>
              <a:rPr lang="en-US" sz="2400" dirty="0" smtClean="0"/>
              <a:t> </a:t>
            </a:r>
            <a:r>
              <a:rPr lang="en-US" sz="2400" dirty="0" err="1" smtClean="0"/>
              <a:t>thật</a:t>
            </a:r>
            <a:r>
              <a:rPr lang="en-US" sz="2400" dirty="0" smtClean="0"/>
              <a:t> </a:t>
            </a:r>
            <a:r>
              <a:rPr lang="en-US" sz="2400" dirty="0" err="1" smtClean="0"/>
              <a:t>nhanh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Smiley Face 5"/>
          <p:cNvSpPr/>
          <p:nvPr/>
        </p:nvSpPr>
        <p:spPr>
          <a:xfrm>
            <a:off x="1752600" y="2971800"/>
            <a:ext cx="3086100" cy="3048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6477000" y="2286000"/>
            <a:ext cx="1143000" cy="8382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5867400" y="3962400"/>
            <a:ext cx="1181100" cy="12192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762000" y="2286000"/>
            <a:ext cx="1143000" cy="9906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762000" y="5791200"/>
            <a:ext cx="1295400" cy="9144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8153400" y="5715000"/>
            <a:ext cx="914400" cy="7620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4381500" y="2057400"/>
            <a:ext cx="914400" cy="10668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75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2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78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133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2016-12-02T13:35:42Z</dcterms:created>
  <dcterms:modified xsi:type="dcterms:W3CDTF">2016-12-02T14:51:52Z</dcterms:modified>
</cp:coreProperties>
</file>