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80" r:id="rId4"/>
    <p:sldId id="259" r:id="rId5"/>
    <p:sldId id="260" r:id="rId6"/>
    <p:sldId id="270" r:id="rId7"/>
    <p:sldId id="262" r:id="rId8"/>
    <p:sldId id="261" r:id="rId9"/>
    <p:sldId id="263" r:id="rId10"/>
    <p:sldId id="275" r:id="rId11"/>
    <p:sldId id="277" r:id="rId12"/>
    <p:sldId id="278" r:id="rId13"/>
    <p:sldId id="265" r:id="rId14"/>
    <p:sldId id="279" r:id="rId15"/>
    <p:sldId id="264" r:id="rId16"/>
    <p:sldId id="268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0976-3EA1-448A-8E30-686A70DFA8E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26C7-A2D1-4AB1-BB03-C59D5D4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0976-3EA1-448A-8E30-686A70DFA8E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26C7-A2D1-4AB1-BB03-C59D5D4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0976-3EA1-448A-8E30-686A70DFA8E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26C7-A2D1-4AB1-BB03-C59D5D4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0976-3EA1-448A-8E30-686A70DFA8E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26C7-A2D1-4AB1-BB03-C59D5D4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0976-3EA1-448A-8E30-686A70DFA8E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26C7-A2D1-4AB1-BB03-C59D5D4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0976-3EA1-448A-8E30-686A70DFA8E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26C7-A2D1-4AB1-BB03-C59D5D4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0976-3EA1-448A-8E30-686A70DFA8E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26C7-A2D1-4AB1-BB03-C59D5D4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0976-3EA1-448A-8E30-686A70DFA8E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26C7-A2D1-4AB1-BB03-C59D5D4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0976-3EA1-448A-8E30-686A70DFA8E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26C7-A2D1-4AB1-BB03-C59D5D4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0976-3EA1-448A-8E30-686A70DFA8E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26C7-A2D1-4AB1-BB03-C59D5D4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0976-3EA1-448A-8E30-686A70DFA8E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26C7-A2D1-4AB1-BB03-C59D5D4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40976-3EA1-448A-8E30-686A70DFA8E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6C7-A2D1-4AB1-BB03-C59D5D4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IM%20NGAN\Desktop\AM%20NHAC\dong%20giao%20dem%20va%20ngay.wav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IM%20NGAN\Desktop\AM%20NHAC\ai%20la%20trieu%20phu%20mo%20dau%20-%20ai%20la%20trieu%20phu.mp3" TargetMode="External"/><Relationship Id="rId6" Type="http://schemas.openxmlformats.org/officeDocument/2006/relationships/hyperlink" Target="http://www.glitter-graphics.com/" TargetMode="External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6.jpeg"/><Relationship Id="rId9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IM%20NGAN\Desktop\AM%20NHAC\mua%20roi.wav" TargetMode="External"/><Relationship Id="rId6" Type="http://schemas.openxmlformats.org/officeDocument/2006/relationships/hyperlink" Target="http://www.glitter-graphics.com/" TargetMode="External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jpeg"/><Relationship Id="rId9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7.png"/><Relationship Id="rId7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36.gif"/><Relationship Id="rId5" Type="http://schemas.openxmlformats.org/officeDocument/2006/relationships/image" Target="../media/image6.gif"/><Relationship Id="rId10" Type="http://schemas.openxmlformats.org/officeDocument/2006/relationships/image" Target="../media/image35.gif"/><Relationship Id="rId4" Type="http://schemas.openxmlformats.org/officeDocument/2006/relationships/hyperlink" Target="file:///E:\Giao%20An%20Dien%20Tu\GADT\GAmoi\Giao%20an%20M%20non\The%20Gioi%20Quanh%20Be\cacfile\chua%20dung.wav" TargetMode="External"/><Relationship Id="rId9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file:///C:\Users\KIM%20NGAN\Desktop\AM%20NHAC\ChoToiDiLamMuaVoiBeat-VA-4261591_hq.mp3" TargetMode="External"/><Relationship Id="rId1" Type="http://schemas.openxmlformats.org/officeDocument/2006/relationships/audio" Target="../media/audio2.wav"/><Relationship Id="rId6" Type="http://schemas.openxmlformats.org/officeDocument/2006/relationships/image" Target="../media/image10.gif"/><Relationship Id="rId5" Type="http://schemas.openxmlformats.org/officeDocument/2006/relationships/image" Target="../media/image37.jpeg"/><Relationship Id="rId10" Type="http://schemas.openxmlformats.org/officeDocument/2006/relationships/image" Target="../media/image17.gif"/><Relationship Id="rId4" Type="http://schemas.openxmlformats.org/officeDocument/2006/relationships/audio" Target="../media/audio1.wav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IM%20NGAN\Desktop\AM%20NHAC\ai%20la%20trieu%20phu%20mo%20dau%20-%20ai%20la%20trieu%20phu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IM%20NGAN\Desktop\AM%20NHAC\ai%20la%20trieu%20phu%20mo%20dau%20-%20ai%20la%20trieu%20phu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hyperlink" Target="file:///E:\Giao%20An%20Dien%20Tu\GADT\GAmoi\Giao%20an%20M%20non\The%20Gioi%20Quanh%20Be\cacfile\chua%20dung.wav" TargetMode="External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IM%20NGAN\Desktop\AM%20NHAC\nh&#7841;c%20v&#232;.%20ngan%20cat.wma" TargetMode="External"/><Relationship Id="rId6" Type="http://schemas.openxmlformats.org/officeDocument/2006/relationships/hyperlink" Target="file:///E:\Giao%20An%20Dien%20Tu\GADT\GAmoi\Giao%20an%20M%20non\The%20Gioi%20Quanh%20Be\cacfile\chua%20dung.wav" TargetMode="External"/><Relationship Id="rId5" Type="http://schemas.openxmlformats.org/officeDocument/2006/relationships/image" Target="../media/image13.gif"/><Relationship Id="rId4" Type="http://schemas.openxmlformats.org/officeDocument/2006/relationships/image" Target="../media/image12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IM%20NGAN\Desktop\AM%20NHAC\ai%20la%20trieu%20phu%20mo%20dau%20-%20ai%20la%20trieu%20phu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IM%20NGAN\Desktop\AM%20NHAC\DEM%20VA%20NGAY.%20NGAN.wma" TargetMode="External"/><Relationship Id="rId5" Type="http://schemas.openxmlformats.org/officeDocument/2006/relationships/image" Target="../media/image17.gi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CAC%20NAM\giao%20an%20Ng&#226;n\Nhac%20GA\Nh&#7841;c%20kh&#244;ng%20l&#7901;i\K&#7883;ch%20truy&#7879;n%20vui%20nh&#7897;n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6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0" name="WordArt 20"/>
          <p:cNvSpPr>
            <a:spLocks noChangeArrowheads="1" noChangeShapeType="1" noTextEdit="1"/>
          </p:cNvSpPr>
          <p:nvPr/>
        </p:nvSpPr>
        <p:spPr bwMode="auto">
          <a:xfrm>
            <a:off x="533400" y="3276600"/>
            <a:ext cx="81534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DẠY HÁT: ĐÊM VÀ NGÀY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51378" y="5118318"/>
            <a:ext cx="41483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Lứa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tuổi</a:t>
            </a:r>
            <a:r>
              <a:rPr lang="en-US" sz="1600" b="1" dirty="0">
                <a:solidFill>
                  <a:srgbClr val="FF0000"/>
                </a:solidFill>
              </a:rPr>
              <a:t>: </a:t>
            </a:r>
            <a:r>
              <a:rPr lang="en-US" sz="1600" b="1" dirty="0" err="1">
                <a:solidFill>
                  <a:srgbClr val="FF0000"/>
                </a:solidFill>
              </a:rPr>
              <a:t>Mẫu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giáo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Nhỡ</a:t>
            </a:r>
            <a:r>
              <a:rPr lang="en-US" sz="1600" b="1" dirty="0">
                <a:solidFill>
                  <a:srgbClr val="FF0000"/>
                </a:solidFill>
              </a:rPr>
              <a:t> (4-5 </a:t>
            </a:r>
            <a:r>
              <a:rPr lang="en-US" sz="1600" b="1" dirty="0" err="1">
                <a:solidFill>
                  <a:srgbClr val="FF0000"/>
                </a:solidFill>
              </a:rPr>
              <a:t>tuổi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GV: </a:t>
            </a:r>
            <a:r>
              <a:rPr lang="en-US" sz="1600" b="1" dirty="0" err="1" smtClean="0">
                <a:solidFill>
                  <a:srgbClr val="FF0000"/>
                </a:solidFill>
              </a:rPr>
              <a:t>Phạm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Thị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Thảnh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Đơn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vị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công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tác</a:t>
            </a:r>
            <a:r>
              <a:rPr lang="en-US" sz="1600" b="1" dirty="0">
                <a:solidFill>
                  <a:srgbClr val="FF0000"/>
                </a:solidFill>
              </a:rPr>
              <a:t>: </a:t>
            </a:r>
            <a:r>
              <a:rPr lang="en-US" sz="1600" b="1" dirty="0" err="1">
                <a:solidFill>
                  <a:srgbClr val="FF0000"/>
                </a:solidFill>
              </a:rPr>
              <a:t>Trường</a:t>
            </a:r>
            <a:r>
              <a:rPr lang="en-US" sz="1600" b="1" dirty="0">
                <a:solidFill>
                  <a:srgbClr val="FF0000"/>
                </a:solidFill>
              </a:rPr>
              <a:t> MN </a:t>
            </a:r>
            <a:r>
              <a:rPr lang="en-US" sz="1600" b="1" dirty="0" err="1">
                <a:solidFill>
                  <a:srgbClr val="FF0000"/>
                </a:solidFill>
              </a:rPr>
              <a:t>Gia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Thượng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Địa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chỉ</a:t>
            </a:r>
            <a:r>
              <a:rPr lang="en-US" sz="1600" b="1" dirty="0">
                <a:solidFill>
                  <a:srgbClr val="FF0000"/>
                </a:solidFill>
              </a:rPr>
              <a:t>: </a:t>
            </a:r>
            <a:r>
              <a:rPr lang="en-US" sz="1600" b="1" dirty="0" err="1">
                <a:solidFill>
                  <a:srgbClr val="FF0000"/>
                </a:solidFill>
              </a:rPr>
              <a:t>Tổ</a:t>
            </a:r>
            <a:r>
              <a:rPr lang="en-US" sz="1600" b="1" dirty="0">
                <a:solidFill>
                  <a:srgbClr val="FF0000"/>
                </a:solidFill>
              </a:rPr>
              <a:t> 18 – </a:t>
            </a:r>
            <a:r>
              <a:rPr lang="en-US" sz="1600" b="1" dirty="0" err="1">
                <a:solidFill>
                  <a:srgbClr val="FF0000"/>
                </a:solidFill>
              </a:rPr>
              <a:t>Ngọc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Thụy</a:t>
            </a:r>
            <a:r>
              <a:rPr lang="en-US" sz="1600" b="1" dirty="0">
                <a:solidFill>
                  <a:srgbClr val="FF0000"/>
                </a:solidFill>
              </a:rPr>
              <a:t> – Long </a:t>
            </a:r>
            <a:r>
              <a:rPr lang="en-US" sz="1600" b="1" dirty="0" err="1">
                <a:solidFill>
                  <a:srgbClr val="FF0000"/>
                </a:solidFill>
              </a:rPr>
              <a:t>Biên</a:t>
            </a:r>
            <a:r>
              <a:rPr lang="en-US" sz="1600" b="1" dirty="0">
                <a:solidFill>
                  <a:srgbClr val="FF0000"/>
                </a:solidFill>
              </a:rPr>
              <a:t> –</a:t>
            </a:r>
            <a:r>
              <a:rPr lang="en-US" sz="1600" b="1" dirty="0" err="1">
                <a:solidFill>
                  <a:srgbClr val="FF0000"/>
                </a:solidFill>
              </a:rPr>
              <a:t>Hà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Nội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Năm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học</a:t>
            </a:r>
            <a:r>
              <a:rPr lang="en-US" sz="1600" b="1" dirty="0">
                <a:solidFill>
                  <a:srgbClr val="FF0000"/>
                </a:solidFill>
              </a:rPr>
              <a:t>: 2017 -2018</a:t>
            </a:r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9200" y="990600"/>
            <a:ext cx="662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TRƯỜNG MẦM NON GIA THƯỢNG</a:t>
            </a:r>
          </a:p>
        </p:txBody>
      </p:sp>
      <p:pic>
        <p:nvPicPr>
          <p:cNvPr id="13" name="Picture 2" descr="C:\Users\Welcome\Desktop\LOGO MNG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00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828800" y="2667000"/>
            <a:ext cx="5168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48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nhạc</a:t>
            </a:r>
            <a:endParaRPr lang="en-US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.ytimg.com/vi/JKkwQNL6WH0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95800" cy="6858000"/>
          </a:xfrm>
          <a:prstGeom prst="rect">
            <a:avLst/>
          </a:prstGeom>
          <a:noFill/>
        </p:spPr>
      </p:pic>
      <p:pic>
        <p:nvPicPr>
          <p:cNvPr id="5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181600" y="30480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838200" y="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0" y="274320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467600" y="441960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1066800" y="601980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3276600" y="30480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3962400" y="213360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467600" y="220980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3810000" y="472440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k14.vcmedia.vn/k:thumb_w/600/A3YmnWqkHeph7OwGyu6TwbX57tgTw/Image/2014/01/01A/7b-a2c71/du-doan-hien-tuong-thien-van-ngoai-hanh-tinh-nam-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  <p:sp>
        <p:nvSpPr>
          <p:cNvPr id="17" name="5-Point Star 16"/>
          <p:cNvSpPr/>
          <p:nvPr/>
        </p:nvSpPr>
        <p:spPr>
          <a:xfrm>
            <a:off x="2208530" y="685800"/>
            <a:ext cx="7747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503930" y="304800"/>
            <a:ext cx="7747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 flipH="1">
            <a:off x="1093195" y="381000"/>
            <a:ext cx="49801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771130" y="381000"/>
            <a:ext cx="7747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970530" y="1447800"/>
            <a:ext cx="7747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531860" y="2590800"/>
            <a:ext cx="15494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7160260" y="3048000"/>
            <a:ext cx="15494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712460" y="2667000"/>
            <a:ext cx="15494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8303260" y="1447800"/>
            <a:ext cx="15494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6503398" y="457200"/>
            <a:ext cx="49801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169794" y="4038600"/>
            <a:ext cx="116205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2513330" y="2819400"/>
            <a:ext cx="7747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950594" y="1981200"/>
            <a:ext cx="116205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7998460" y="4343400"/>
            <a:ext cx="15494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4189730" y="4191000"/>
            <a:ext cx="7747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4417060" y="2895600"/>
            <a:ext cx="15494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866130" y="4191000"/>
            <a:ext cx="7747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121523" y="29718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11923" y="4572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07323" y="4572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40123" y="2286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44723" y="6096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06723" y="14478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96923" y="19812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635123" y="32004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68523" y="40386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49723" y="41148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26123" y="41148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035923" y="43434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54523" y="28956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49923" y="26670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493123" y="25908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340723" y="14478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49723" y="29718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 descr="760408dw1h2jcut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685800"/>
            <a:ext cx="609600" cy="10187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181600" y="3048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838200" y="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0" y="27432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467600" y="44196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1066800" y="60198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3276600" y="3048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3962400" y="21336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467600" y="22098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3810000" y="47244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15362" name="Picture 2" descr="http://i.ytimg.com/vi/JKkwQNL6WH0/maxresdefaul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4" name="Cloud Callout 13"/>
            <p:cNvSpPr/>
            <p:nvPr/>
          </p:nvSpPr>
          <p:spPr>
            <a:xfrm>
              <a:off x="2743200" y="1981200"/>
              <a:ext cx="3352800" cy="1676400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k14.vcmedia.vn/k:thumb_w/600/A3YmnWqkHeph7OwGyu6TwbX57tgTw/Image/2014/01/01A/7b-a2c71/du-doan-hien-tuong-thien-van-ngoai-hanh-tinh-nam-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5-Point Star 8"/>
          <p:cNvSpPr/>
          <p:nvPr/>
        </p:nvSpPr>
        <p:spPr>
          <a:xfrm>
            <a:off x="2133600" y="685800"/>
            <a:ext cx="1524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429000" y="304800"/>
            <a:ext cx="1524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flipH="1">
            <a:off x="1066800" y="381000"/>
            <a:ext cx="762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696200" y="381000"/>
            <a:ext cx="1524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895600" y="1447800"/>
            <a:ext cx="1524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382000" y="2590800"/>
            <a:ext cx="3048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010400" y="3048000"/>
            <a:ext cx="3048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562600" y="2667000"/>
            <a:ext cx="3048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153400" y="1447800"/>
            <a:ext cx="3048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6477000" y="457200"/>
            <a:ext cx="762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2057400" y="4038600"/>
            <a:ext cx="2286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438400" y="2819400"/>
            <a:ext cx="1524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838200" y="1981200"/>
            <a:ext cx="2286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848600" y="4343400"/>
            <a:ext cx="3048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4114800" y="4191000"/>
            <a:ext cx="1524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4267200" y="2895600"/>
            <a:ext cx="3048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5791200" y="4191000"/>
            <a:ext cx="1524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34200" y="29718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24600" y="4572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20000" y="4572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352800" y="2286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57400" y="6096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19400" y="14478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9600" y="19812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47800" y="32004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81200" y="40386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62400" y="41148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38800" y="41148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48600" y="43434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67200" y="28956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62600" y="26670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05800" y="25908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53400" y="14478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62400" y="29718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genknews.vcmedia.vn/k:2016/17-trochoidangian-1454653265228-1454919508517/hoai-niem-tet-ngay-xua-cai-thoi-cong-nghe-chua-bung-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đồng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dao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Đêm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ngày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dong giao dem va nga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6" name="Picture 50" descr="760408dw1h2jcut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57200"/>
            <a:ext cx="1752600" cy="2928938"/>
          </a:xfrm>
          <a:prstGeom prst="rect">
            <a:avLst/>
          </a:prstGeom>
          <a:noFill/>
        </p:spPr>
      </p:pic>
      <p:pic>
        <p:nvPicPr>
          <p:cNvPr id="8" name="Picture 50" descr="760408dw1h2jcut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04800"/>
            <a:ext cx="1752600" cy="2928938"/>
          </a:xfrm>
          <a:prstGeom prst="rect">
            <a:avLst/>
          </a:prstGeom>
          <a:noFill/>
        </p:spPr>
      </p:pic>
      <p:pic>
        <p:nvPicPr>
          <p:cNvPr id="9" name="Picture 50" descr="760408dw1h2jcut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33600"/>
            <a:ext cx="1752600" cy="2928938"/>
          </a:xfrm>
          <a:prstGeom prst="rect">
            <a:avLst/>
          </a:prstGeom>
          <a:noFill/>
        </p:spPr>
      </p:pic>
      <p:pic>
        <p:nvPicPr>
          <p:cNvPr id="10" name="Picture 50" descr="760408dw1h2jcut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352800"/>
            <a:ext cx="1752600" cy="2928938"/>
          </a:xfrm>
          <a:prstGeom prst="rect">
            <a:avLst/>
          </a:prstGeom>
          <a:noFill/>
        </p:spPr>
      </p:pic>
      <p:pic>
        <p:nvPicPr>
          <p:cNvPr id="11" name="Picture 50" descr="760408dw1h2jcut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133600"/>
            <a:ext cx="1752600" cy="29289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GIAO AN CAC NAM\giao an Ngân\Giao an DT\Hinh anh lam giao an\hinh nen lam GA\hinhnen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2143" cy="6858000"/>
          </a:xfrm>
          <a:prstGeom prst="rect">
            <a:avLst/>
          </a:prstGeom>
          <a:noFill/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990600" y="304800"/>
            <a:ext cx="533400" cy="2895600"/>
            <a:chOff x="576" y="2688"/>
            <a:chExt cx="1632" cy="1344"/>
          </a:xfrm>
        </p:grpSpPr>
        <p:pic>
          <p:nvPicPr>
            <p:cNvPr id="6" name="Picture 2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8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9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0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4"/>
          <p:cNvGrpSpPr>
            <a:grpSpLocks/>
          </p:cNvGrpSpPr>
          <p:nvPr/>
        </p:nvGrpSpPr>
        <p:grpSpPr bwMode="auto">
          <a:xfrm flipH="1">
            <a:off x="4953000" y="1219200"/>
            <a:ext cx="533400" cy="2819400"/>
            <a:chOff x="576" y="2688"/>
            <a:chExt cx="1632" cy="1344"/>
          </a:xfrm>
        </p:grpSpPr>
        <p:pic>
          <p:nvPicPr>
            <p:cNvPr id="15" name="Picture 4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8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9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0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71"/>
          <p:cNvGrpSpPr>
            <a:grpSpLocks/>
          </p:cNvGrpSpPr>
          <p:nvPr/>
        </p:nvGrpSpPr>
        <p:grpSpPr bwMode="auto">
          <a:xfrm flipH="1">
            <a:off x="7239000" y="1676400"/>
            <a:ext cx="533400" cy="2819400"/>
            <a:chOff x="576" y="2688"/>
            <a:chExt cx="1632" cy="1344"/>
          </a:xfrm>
        </p:grpSpPr>
        <p:pic>
          <p:nvPicPr>
            <p:cNvPr id="24" name="Picture 7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7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7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7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78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79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7"/>
          <p:cNvGrpSpPr>
            <a:grpSpLocks/>
          </p:cNvGrpSpPr>
          <p:nvPr/>
        </p:nvGrpSpPr>
        <p:grpSpPr bwMode="auto">
          <a:xfrm flipH="1">
            <a:off x="2362200" y="-228600"/>
            <a:ext cx="762000" cy="3200400"/>
            <a:chOff x="576" y="2688"/>
            <a:chExt cx="1632" cy="1344"/>
          </a:xfrm>
        </p:grpSpPr>
        <p:pic>
          <p:nvPicPr>
            <p:cNvPr id="33" name="Picture 18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9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0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2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2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89"/>
          <p:cNvGrpSpPr>
            <a:grpSpLocks/>
          </p:cNvGrpSpPr>
          <p:nvPr/>
        </p:nvGrpSpPr>
        <p:grpSpPr bwMode="auto">
          <a:xfrm flipH="1">
            <a:off x="3124200" y="-304800"/>
            <a:ext cx="1447800" cy="4419600"/>
            <a:chOff x="576" y="2688"/>
            <a:chExt cx="1632" cy="1344"/>
          </a:xfrm>
        </p:grpSpPr>
        <p:pic>
          <p:nvPicPr>
            <p:cNvPr id="42" name="Picture 90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9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9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9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9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9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9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9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80"/>
          <p:cNvGrpSpPr>
            <a:grpSpLocks/>
          </p:cNvGrpSpPr>
          <p:nvPr/>
        </p:nvGrpSpPr>
        <p:grpSpPr bwMode="auto">
          <a:xfrm flipH="1">
            <a:off x="7848600" y="2057400"/>
            <a:ext cx="533400" cy="2819400"/>
            <a:chOff x="576" y="2688"/>
            <a:chExt cx="1632" cy="1344"/>
          </a:xfrm>
        </p:grpSpPr>
        <p:pic>
          <p:nvPicPr>
            <p:cNvPr id="51" name="Picture 8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8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8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8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8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8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8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88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270"/>
          <p:cNvGrpSpPr>
            <a:grpSpLocks/>
          </p:cNvGrpSpPr>
          <p:nvPr/>
        </p:nvGrpSpPr>
        <p:grpSpPr bwMode="auto">
          <a:xfrm flipH="1">
            <a:off x="5791200" y="0"/>
            <a:ext cx="762000" cy="3200400"/>
            <a:chOff x="576" y="2688"/>
            <a:chExt cx="1632" cy="1344"/>
          </a:xfrm>
        </p:grpSpPr>
        <p:pic>
          <p:nvPicPr>
            <p:cNvPr id="60" name="Picture 27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27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7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27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27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27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27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278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oup 279"/>
          <p:cNvGrpSpPr>
            <a:grpSpLocks/>
          </p:cNvGrpSpPr>
          <p:nvPr/>
        </p:nvGrpSpPr>
        <p:grpSpPr bwMode="auto">
          <a:xfrm flipH="1">
            <a:off x="6400800" y="838200"/>
            <a:ext cx="762000" cy="3200400"/>
            <a:chOff x="576" y="2688"/>
            <a:chExt cx="1632" cy="1344"/>
          </a:xfrm>
        </p:grpSpPr>
        <p:pic>
          <p:nvPicPr>
            <p:cNvPr id="69" name="Picture 280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28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28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28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28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28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8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28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oup 89"/>
          <p:cNvGrpSpPr>
            <a:grpSpLocks/>
          </p:cNvGrpSpPr>
          <p:nvPr/>
        </p:nvGrpSpPr>
        <p:grpSpPr bwMode="auto">
          <a:xfrm flipH="1">
            <a:off x="1219200" y="2057400"/>
            <a:ext cx="1447800" cy="4419600"/>
            <a:chOff x="576" y="2688"/>
            <a:chExt cx="1632" cy="1344"/>
          </a:xfrm>
        </p:grpSpPr>
        <p:pic>
          <p:nvPicPr>
            <p:cNvPr id="78" name="Picture 90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9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9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9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9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9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9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9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Group 270"/>
          <p:cNvGrpSpPr>
            <a:grpSpLocks/>
          </p:cNvGrpSpPr>
          <p:nvPr/>
        </p:nvGrpSpPr>
        <p:grpSpPr bwMode="auto">
          <a:xfrm flipH="1">
            <a:off x="3886200" y="2362200"/>
            <a:ext cx="762000" cy="3200400"/>
            <a:chOff x="576" y="2688"/>
            <a:chExt cx="1632" cy="1344"/>
          </a:xfrm>
        </p:grpSpPr>
        <p:pic>
          <p:nvPicPr>
            <p:cNvPr id="87" name="Picture 27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27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27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27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27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27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27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278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" name="Group 89"/>
          <p:cNvGrpSpPr>
            <a:grpSpLocks/>
          </p:cNvGrpSpPr>
          <p:nvPr/>
        </p:nvGrpSpPr>
        <p:grpSpPr bwMode="auto">
          <a:xfrm flipH="1">
            <a:off x="4953000" y="2438400"/>
            <a:ext cx="1447800" cy="4419600"/>
            <a:chOff x="576" y="2688"/>
            <a:chExt cx="1632" cy="1344"/>
          </a:xfrm>
        </p:grpSpPr>
        <p:pic>
          <p:nvPicPr>
            <p:cNvPr id="96" name="Picture 90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9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9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9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9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9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9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9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" name="Group 270"/>
          <p:cNvGrpSpPr>
            <a:grpSpLocks/>
          </p:cNvGrpSpPr>
          <p:nvPr/>
        </p:nvGrpSpPr>
        <p:grpSpPr bwMode="auto">
          <a:xfrm flipH="1">
            <a:off x="7620000" y="2743200"/>
            <a:ext cx="762000" cy="3200400"/>
            <a:chOff x="576" y="2688"/>
            <a:chExt cx="1632" cy="1344"/>
          </a:xfrm>
        </p:grpSpPr>
        <p:pic>
          <p:nvPicPr>
            <p:cNvPr id="105" name="Picture 27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27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27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27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27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27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27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278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3" name="Picture 16" descr="1174645oad7z9n2ir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5638800"/>
            <a:ext cx="281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5" descr="bd13730_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388620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6" name="Group 24"/>
          <p:cNvGrpSpPr>
            <a:grpSpLocks/>
          </p:cNvGrpSpPr>
          <p:nvPr/>
        </p:nvGrpSpPr>
        <p:grpSpPr bwMode="auto">
          <a:xfrm>
            <a:off x="0" y="5638800"/>
            <a:ext cx="2209800" cy="1219200"/>
            <a:chOff x="0" y="3552"/>
            <a:chExt cx="1392" cy="768"/>
          </a:xfrm>
        </p:grpSpPr>
        <p:pic>
          <p:nvPicPr>
            <p:cNvPr id="116" name="Picture 25" descr="671691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26" descr="671691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" name="TextBox 117"/>
          <p:cNvSpPr txBox="1"/>
          <p:nvPr/>
        </p:nvSpPr>
        <p:spPr>
          <a:xfrm>
            <a:off x="2438400" y="30480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</a:rPr>
              <a:t>Vui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lời</a:t>
            </a:r>
            <a:r>
              <a:rPr lang="en-US" sz="4000" b="1" dirty="0" smtClean="0">
                <a:solidFill>
                  <a:srgbClr val="FF0000"/>
                </a:solidFill>
              </a:rPr>
              <a:t> ca.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 ( </a:t>
            </a:r>
            <a:r>
              <a:rPr lang="en-US" sz="4000" b="1" dirty="0" err="1" smtClean="0">
                <a:solidFill>
                  <a:srgbClr val="FF0000"/>
                </a:solidFill>
              </a:rPr>
              <a:t>Nghe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</a:rPr>
              <a:t>Mưa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rơi</a:t>
            </a:r>
            <a:r>
              <a:rPr lang="en-US" sz="4000" b="1" dirty="0" smtClean="0">
                <a:solidFill>
                  <a:srgbClr val="FF0000"/>
                </a:solidFill>
              </a:rPr>
              <a:t> 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19" name="ai la trieu phu mo dau - ai la trieu ph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5562600" y="5410200"/>
            <a:ext cx="1447800" cy="1447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</p:spTree>
  </p:cSld>
  <p:clrMapOvr>
    <a:masterClrMapping/>
  </p:clrMapOvr>
  <p:transition spd="med">
    <p:comb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2300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GIAO AN CAC NAM\giao an Ngân\Giao an DT\Hinh anh lam giao an\hinh nen lam GA\hinhnen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2143" cy="6858000"/>
          </a:xfrm>
          <a:prstGeom prst="rect">
            <a:avLst/>
          </a:prstGeom>
          <a:noFill/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990600" y="304800"/>
            <a:ext cx="533400" cy="2895600"/>
            <a:chOff x="576" y="2688"/>
            <a:chExt cx="1632" cy="1344"/>
          </a:xfrm>
        </p:grpSpPr>
        <p:pic>
          <p:nvPicPr>
            <p:cNvPr id="6" name="Picture 2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8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9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0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4"/>
          <p:cNvGrpSpPr>
            <a:grpSpLocks/>
          </p:cNvGrpSpPr>
          <p:nvPr/>
        </p:nvGrpSpPr>
        <p:grpSpPr bwMode="auto">
          <a:xfrm flipH="1">
            <a:off x="4953000" y="1219200"/>
            <a:ext cx="533400" cy="2819400"/>
            <a:chOff x="576" y="2688"/>
            <a:chExt cx="1632" cy="1344"/>
          </a:xfrm>
        </p:grpSpPr>
        <p:pic>
          <p:nvPicPr>
            <p:cNvPr id="15" name="Picture 4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8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9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0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71"/>
          <p:cNvGrpSpPr>
            <a:grpSpLocks/>
          </p:cNvGrpSpPr>
          <p:nvPr/>
        </p:nvGrpSpPr>
        <p:grpSpPr bwMode="auto">
          <a:xfrm flipH="1">
            <a:off x="7239000" y="1676400"/>
            <a:ext cx="533400" cy="2819400"/>
            <a:chOff x="576" y="2688"/>
            <a:chExt cx="1632" cy="1344"/>
          </a:xfrm>
        </p:grpSpPr>
        <p:pic>
          <p:nvPicPr>
            <p:cNvPr id="24" name="Picture 7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7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7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7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78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79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17"/>
          <p:cNvGrpSpPr>
            <a:grpSpLocks/>
          </p:cNvGrpSpPr>
          <p:nvPr/>
        </p:nvGrpSpPr>
        <p:grpSpPr bwMode="auto">
          <a:xfrm flipH="1">
            <a:off x="2362200" y="-228600"/>
            <a:ext cx="762000" cy="3200400"/>
            <a:chOff x="576" y="2688"/>
            <a:chExt cx="1632" cy="1344"/>
          </a:xfrm>
        </p:grpSpPr>
        <p:pic>
          <p:nvPicPr>
            <p:cNvPr id="33" name="Picture 18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9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0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2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2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oup 89"/>
          <p:cNvGrpSpPr>
            <a:grpSpLocks/>
          </p:cNvGrpSpPr>
          <p:nvPr/>
        </p:nvGrpSpPr>
        <p:grpSpPr bwMode="auto">
          <a:xfrm flipH="1">
            <a:off x="3124200" y="-304800"/>
            <a:ext cx="1447800" cy="4419600"/>
            <a:chOff x="576" y="2688"/>
            <a:chExt cx="1632" cy="1344"/>
          </a:xfrm>
        </p:grpSpPr>
        <p:pic>
          <p:nvPicPr>
            <p:cNvPr id="42" name="Picture 90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9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9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9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9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9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9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9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oup 80"/>
          <p:cNvGrpSpPr>
            <a:grpSpLocks/>
          </p:cNvGrpSpPr>
          <p:nvPr/>
        </p:nvGrpSpPr>
        <p:grpSpPr bwMode="auto">
          <a:xfrm flipH="1">
            <a:off x="7848600" y="2057400"/>
            <a:ext cx="533400" cy="2819400"/>
            <a:chOff x="576" y="2688"/>
            <a:chExt cx="1632" cy="1344"/>
          </a:xfrm>
        </p:grpSpPr>
        <p:pic>
          <p:nvPicPr>
            <p:cNvPr id="51" name="Picture 8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8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8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8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8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8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8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88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Group 270"/>
          <p:cNvGrpSpPr>
            <a:grpSpLocks/>
          </p:cNvGrpSpPr>
          <p:nvPr/>
        </p:nvGrpSpPr>
        <p:grpSpPr bwMode="auto">
          <a:xfrm flipH="1">
            <a:off x="5791200" y="0"/>
            <a:ext cx="762000" cy="3200400"/>
            <a:chOff x="576" y="2688"/>
            <a:chExt cx="1632" cy="1344"/>
          </a:xfrm>
        </p:grpSpPr>
        <p:pic>
          <p:nvPicPr>
            <p:cNvPr id="60" name="Picture 27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27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7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27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27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27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27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278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" name="Group 279"/>
          <p:cNvGrpSpPr>
            <a:grpSpLocks/>
          </p:cNvGrpSpPr>
          <p:nvPr/>
        </p:nvGrpSpPr>
        <p:grpSpPr bwMode="auto">
          <a:xfrm flipH="1">
            <a:off x="6400800" y="838200"/>
            <a:ext cx="762000" cy="3200400"/>
            <a:chOff x="576" y="2688"/>
            <a:chExt cx="1632" cy="1344"/>
          </a:xfrm>
        </p:grpSpPr>
        <p:pic>
          <p:nvPicPr>
            <p:cNvPr id="69" name="Picture 280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28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28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28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28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28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8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28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" name="Group 89"/>
          <p:cNvGrpSpPr>
            <a:grpSpLocks/>
          </p:cNvGrpSpPr>
          <p:nvPr/>
        </p:nvGrpSpPr>
        <p:grpSpPr bwMode="auto">
          <a:xfrm flipH="1">
            <a:off x="1219200" y="2057400"/>
            <a:ext cx="1447800" cy="4419600"/>
            <a:chOff x="576" y="2688"/>
            <a:chExt cx="1632" cy="1344"/>
          </a:xfrm>
        </p:grpSpPr>
        <p:pic>
          <p:nvPicPr>
            <p:cNvPr id="78" name="Picture 90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9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9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9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9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9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9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9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6" name="Group 270"/>
          <p:cNvGrpSpPr>
            <a:grpSpLocks/>
          </p:cNvGrpSpPr>
          <p:nvPr/>
        </p:nvGrpSpPr>
        <p:grpSpPr bwMode="auto">
          <a:xfrm flipH="1">
            <a:off x="3886200" y="2362200"/>
            <a:ext cx="762000" cy="3200400"/>
            <a:chOff x="576" y="2688"/>
            <a:chExt cx="1632" cy="1344"/>
          </a:xfrm>
        </p:grpSpPr>
        <p:pic>
          <p:nvPicPr>
            <p:cNvPr id="87" name="Picture 27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27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27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27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27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27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27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278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5" name="Group 89"/>
          <p:cNvGrpSpPr>
            <a:grpSpLocks/>
          </p:cNvGrpSpPr>
          <p:nvPr/>
        </p:nvGrpSpPr>
        <p:grpSpPr bwMode="auto">
          <a:xfrm flipH="1">
            <a:off x="4953000" y="2438400"/>
            <a:ext cx="1447800" cy="4419600"/>
            <a:chOff x="576" y="2688"/>
            <a:chExt cx="1632" cy="1344"/>
          </a:xfrm>
        </p:grpSpPr>
        <p:pic>
          <p:nvPicPr>
            <p:cNvPr id="96" name="Picture 90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9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9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9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9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9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9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9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4" name="Group 270"/>
          <p:cNvGrpSpPr>
            <a:grpSpLocks/>
          </p:cNvGrpSpPr>
          <p:nvPr/>
        </p:nvGrpSpPr>
        <p:grpSpPr bwMode="auto">
          <a:xfrm flipH="1">
            <a:off x="7620000" y="2743200"/>
            <a:ext cx="762000" cy="3200400"/>
            <a:chOff x="576" y="2688"/>
            <a:chExt cx="1632" cy="1344"/>
          </a:xfrm>
        </p:grpSpPr>
        <p:pic>
          <p:nvPicPr>
            <p:cNvPr id="105" name="Picture 271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272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273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274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275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276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277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278" descr="nuoc mat Copy of scan00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3" name="Picture 16" descr="1174645oad7z9n2ir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5638800"/>
            <a:ext cx="281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5" descr="bd13730_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388620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5" name="Group 24"/>
          <p:cNvGrpSpPr>
            <a:grpSpLocks/>
          </p:cNvGrpSpPr>
          <p:nvPr/>
        </p:nvGrpSpPr>
        <p:grpSpPr bwMode="auto">
          <a:xfrm>
            <a:off x="0" y="5638800"/>
            <a:ext cx="2209800" cy="1219200"/>
            <a:chOff x="0" y="3552"/>
            <a:chExt cx="1392" cy="768"/>
          </a:xfrm>
        </p:grpSpPr>
        <p:pic>
          <p:nvPicPr>
            <p:cNvPr id="116" name="Picture 25" descr="671691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26" descr="671691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" name="TextBox 117"/>
          <p:cNvSpPr txBox="1"/>
          <p:nvPr/>
        </p:nvSpPr>
        <p:spPr>
          <a:xfrm>
            <a:off x="2438400" y="30480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</a:rPr>
              <a:t>Vui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lời</a:t>
            </a:r>
            <a:r>
              <a:rPr lang="en-US" sz="4000" b="1" dirty="0" smtClean="0">
                <a:solidFill>
                  <a:srgbClr val="FF0000"/>
                </a:solidFill>
              </a:rPr>
              <a:t> ca.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 ( </a:t>
            </a:r>
            <a:r>
              <a:rPr lang="en-US" sz="4000" b="1" dirty="0" err="1" smtClean="0">
                <a:solidFill>
                  <a:srgbClr val="FF0000"/>
                </a:solidFill>
              </a:rPr>
              <a:t>Nghe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</a:rPr>
              <a:t>Mưa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rơi</a:t>
            </a:r>
            <a:r>
              <a:rPr lang="en-US" sz="4000" b="1" dirty="0" smtClean="0">
                <a:solidFill>
                  <a:srgbClr val="FF0000"/>
                </a:solidFill>
              </a:rPr>
              <a:t> 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19" name="mua r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5943600" y="5715000"/>
            <a:ext cx="1143000" cy="1143000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p:transition spd="med">
    <p:comb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9605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990600" y="533400"/>
            <a:ext cx="533400" cy="2895600"/>
            <a:chOff x="576" y="2688"/>
            <a:chExt cx="1632" cy="1344"/>
          </a:xfrm>
        </p:grpSpPr>
        <p:pic>
          <p:nvPicPr>
            <p:cNvPr id="7" name="Picture 27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8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9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0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1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2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3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4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1859759" flipH="1">
            <a:off x="2438400" y="381000"/>
            <a:ext cx="762000" cy="3200400"/>
            <a:chOff x="576" y="2688"/>
            <a:chExt cx="1632" cy="1344"/>
          </a:xfrm>
        </p:grpSpPr>
        <p:pic>
          <p:nvPicPr>
            <p:cNvPr id="16" name="Picture 18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9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0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1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2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3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4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5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70"/>
          <p:cNvGrpSpPr>
            <a:grpSpLocks/>
          </p:cNvGrpSpPr>
          <p:nvPr/>
        </p:nvGrpSpPr>
        <p:grpSpPr bwMode="auto">
          <a:xfrm flipH="1">
            <a:off x="3886200" y="2590800"/>
            <a:ext cx="762000" cy="3200400"/>
            <a:chOff x="576" y="2688"/>
            <a:chExt cx="1632" cy="1344"/>
          </a:xfrm>
        </p:grpSpPr>
        <p:pic>
          <p:nvPicPr>
            <p:cNvPr id="25" name="Picture 271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72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73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4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75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76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77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78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89"/>
          <p:cNvGrpSpPr>
            <a:grpSpLocks/>
          </p:cNvGrpSpPr>
          <p:nvPr/>
        </p:nvGrpSpPr>
        <p:grpSpPr bwMode="auto">
          <a:xfrm flipH="1">
            <a:off x="4953000" y="2667000"/>
            <a:ext cx="1447800" cy="4419600"/>
            <a:chOff x="576" y="2688"/>
            <a:chExt cx="1632" cy="1344"/>
          </a:xfrm>
        </p:grpSpPr>
        <p:pic>
          <p:nvPicPr>
            <p:cNvPr id="34" name="Picture 90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91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92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93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94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95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96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97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Group 26"/>
          <p:cNvGrpSpPr>
            <a:grpSpLocks/>
          </p:cNvGrpSpPr>
          <p:nvPr/>
        </p:nvGrpSpPr>
        <p:grpSpPr bwMode="auto">
          <a:xfrm>
            <a:off x="1600200" y="2743200"/>
            <a:ext cx="533400" cy="2895600"/>
            <a:chOff x="576" y="2688"/>
            <a:chExt cx="1632" cy="1344"/>
          </a:xfrm>
        </p:grpSpPr>
        <p:pic>
          <p:nvPicPr>
            <p:cNvPr id="43" name="Picture 27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8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9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30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31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32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33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34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" name="Group 17"/>
          <p:cNvGrpSpPr>
            <a:grpSpLocks/>
          </p:cNvGrpSpPr>
          <p:nvPr/>
        </p:nvGrpSpPr>
        <p:grpSpPr bwMode="auto">
          <a:xfrm rot="1938479" flipH="1">
            <a:off x="5029200" y="457200"/>
            <a:ext cx="762000" cy="3200400"/>
            <a:chOff x="576" y="2688"/>
            <a:chExt cx="1632" cy="1344"/>
          </a:xfrm>
        </p:grpSpPr>
        <p:pic>
          <p:nvPicPr>
            <p:cNvPr id="52" name="Picture 18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9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0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21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2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23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4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25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270"/>
          <p:cNvGrpSpPr>
            <a:grpSpLocks/>
          </p:cNvGrpSpPr>
          <p:nvPr/>
        </p:nvGrpSpPr>
        <p:grpSpPr bwMode="auto">
          <a:xfrm flipH="1">
            <a:off x="6400800" y="1600200"/>
            <a:ext cx="762000" cy="3200400"/>
            <a:chOff x="576" y="2688"/>
            <a:chExt cx="1632" cy="1344"/>
          </a:xfrm>
        </p:grpSpPr>
        <p:pic>
          <p:nvPicPr>
            <p:cNvPr id="61" name="Picture 271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72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273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274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275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276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277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278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9" name="Group 89"/>
          <p:cNvGrpSpPr>
            <a:grpSpLocks/>
          </p:cNvGrpSpPr>
          <p:nvPr/>
        </p:nvGrpSpPr>
        <p:grpSpPr bwMode="auto">
          <a:xfrm flipH="1">
            <a:off x="7467600" y="1676400"/>
            <a:ext cx="1447800" cy="4419600"/>
            <a:chOff x="576" y="2688"/>
            <a:chExt cx="1632" cy="1344"/>
          </a:xfrm>
        </p:grpSpPr>
        <p:pic>
          <p:nvPicPr>
            <p:cNvPr id="70" name="Picture 90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91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92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93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94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95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96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97" descr="nuoc mat Copy of scan00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" name="Picture 8" descr="roses_swaying_back_an_a_mc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8600" y="4572000"/>
            <a:ext cx="1828800" cy="2520843"/>
          </a:xfrm>
          <a:prstGeom prst="rect">
            <a:avLst/>
          </a:prstGeom>
          <a:noFill/>
        </p:spPr>
      </p:pic>
      <p:pic>
        <p:nvPicPr>
          <p:cNvPr id="79" name="Picture 18" descr="H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5290203"/>
            <a:ext cx="1866900" cy="1802640"/>
          </a:xfrm>
          <a:prstGeom prst="rect">
            <a:avLst/>
          </a:prstGeom>
          <a:noFill/>
        </p:spPr>
      </p:pic>
      <p:pic>
        <p:nvPicPr>
          <p:cNvPr id="80" name="Picture 45" descr="007"/>
          <p:cNvPicPr>
            <a:picLocks noChangeAspect="1" noChangeArrowheads="1" noCrop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5105400" y="5791200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7" descr="Butterfly 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2971800"/>
            <a:ext cx="1828800" cy="1724025"/>
          </a:xfrm>
          <a:prstGeom prst="rect">
            <a:avLst/>
          </a:prstGeom>
          <a:noFill/>
        </p:spPr>
      </p:pic>
      <p:pic>
        <p:nvPicPr>
          <p:cNvPr id="82" name="Picture 50" descr="760408dw1h2jcut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6200" y="0"/>
            <a:ext cx="1066800" cy="1782831"/>
          </a:xfrm>
          <a:prstGeom prst="rect">
            <a:avLst/>
          </a:prstGeom>
          <a:noFill/>
        </p:spPr>
      </p:pic>
      <p:pic>
        <p:nvPicPr>
          <p:cNvPr id="83" name="Picture 21" descr="D:\AAA\anh dep\gif_icon38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070966">
            <a:off x="4925158" y="2619344"/>
            <a:ext cx="1670795" cy="154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53" descr="chim con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8077200" y="2438400"/>
            <a:ext cx="1371600" cy="1143000"/>
          </a:xfrm>
          <a:prstGeom prst="rect">
            <a:avLst/>
          </a:prstGeom>
          <a:noFill/>
        </p:spPr>
      </p:pic>
      <p:pic>
        <p:nvPicPr>
          <p:cNvPr id="85" name="Picture 53" descr="chim con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696200" y="1676400"/>
            <a:ext cx="12192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giadinhbook.com.vn/app_images/photos/2011/7/9/vui-hoc-cung-gau-pipi-lang-nghe-am-thanh-17776-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800" y="228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HOẠT ĐỘNG 4: TRÒ CHƠI</a:t>
            </a:r>
            <a:endParaRPr lang="en-US" sz="3600" b="1" dirty="0"/>
          </a:p>
        </p:txBody>
      </p:sp>
      <p:pic>
        <p:nvPicPr>
          <p:cNvPr id="8" name="Picture 27" descr="spring-smiley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228600"/>
            <a:ext cx="1747837" cy="127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DSTARS-P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 flipV="1">
            <a:off x="228600" y="10668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DSTARS-P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 flipV="1">
            <a:off x="1295400" y="17526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DSTARS-P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 flipV="1">
            <a:off x="2514600" y="9144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DSTARS-P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 flipV="1">
            <a:off x="3886199" y="1981200"/>
            <a:ext cx="24002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DSTARS-P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 flipV="1">
            <a:off x="6172199" y="1828800"/>
            <a:ext cx="24002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DSTARS-P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 flipV="1">
            <a:off x="0" y="3505200"/>
            <a:ext cx="24002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DSTARS-P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 flipV="1">
            <a:off x="2286000" y="3352800"/>
            <a:ext cx="24002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DSTARS-P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 flipV="1">
            <a:off x="2209800" y="0"/>
            <a:ext cx="24002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DSTARS-P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 flipV="1">
            <a:off x="4495800" y="-152400"/>
            <a:ext cx="24002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gio.wav">
            <a:hlinkClick r:id="" action="ppaction://media"/>
          </p:cNvPr>
          <p:cNvPicPr>
            <a:picLocks noRot="1" noChangeAspect="1"/>
          </p:cNvPicPr>
          <p:nvPr>
            <a:wavAudioFile r:embed="rId1" name="gio.wav"/>
          </p:nvPr>
        </p:nvPicPr>
        <p:blipFill>
          <a:blip r:embed="rId8" cstate="print"/>
          <a:stretch>
            <a:fillRect/>
          </a:stretch>
        </p:blipFill>
        <p:spPr>
          <a:xfrm>
            <a:off x="381000" y="5638800"/>
            <a:ext cx="990600" cy="990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9" name="ChoToiDiLamMuaVoiBeat-VA-4261591_hq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8305800" y="6019800"/>
            <a:ext cx="838200" cy="8382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" name="Picture 50" descr="760408dw1h2jcut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1400" y="457200"/>
            <a:ext cx="1752600" cy="2928938"/>
          </a:xfrm>
          <a:prstGeom prst="rect">
            <a:avLst/>
          </a:prstGeom>
          <a:noFill/>
        </p:spPr>
      </p:pic>
      <p:pic>
        <p:nvPicPr>
          <p:cNvPr id="21" name="Picture 50" descr="760408dw1h2jcut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0" y="838200"/>
            <a:ext cx="1752600" cy="29289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33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anhnhachoainam.net/Home/uploads/image/news/nss_1299554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52600" y="-1371600"/>
            <a:ext cx="13182599" cy="952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5103674"/>
            <a:ext cx="54864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Đội</a:t>
            </a:r>
            <a:r>
              <a:rPr lang="en-US" sz="3600" b="1" dirty="0" smtClean="0">
                <a:solidFill>
                  <a:srgbClr val="FF0000"/>
                </a:solidFill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</a:rPr>
              <a:t>Đội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</a:t>
            </a:r>
            <a:r>
              <a:rPr lang="en-US" sz="3600" b="1" dirty="0" err="1" smtClean="0">
                <a:solidFill>
                  <a:srgbClr val="FF0000"/>
                </a:solidFill>
              </a:rPr>
              <a:t>ặt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trăng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Đội</a:t>
            </a:r>
            <a:r>
              <a:rPr lang="en-US" sz="3600" b="1" dirty="0" smtClean="0">
                <a:solidFill>
                  <a:srgbClr val="FF0000"/>
                </a:solidFill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</a:rPr>
              <a:t>Đội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trời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Đội</a:t>
            </a:r>
            <a:r>
              <a:rPr lang="en-US" sz="3600" b="1" dirty="0" smtClean="0">
                <a:solidFill>
                  <a:srgbClr val="FF0000"/>
                </a:solidFill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</a:rPr>
              <a:t>Đội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sao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ai la trieu phu mo dau - ai la trieu ph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058400" y="5715000"/>
            <a:ext cx="1143000" cy="1143000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228600" y="0"/>
            <a:ext cx="9372600" cy="7315200"/>
            <a:chOff x="-144" y="0"/>
            <a:chExt cx="5904" cy="4614"/>
          </a:xfrm>
        </p:grpSpPr>
        <p:pic>
          <p:nvPicPr>
            <p:cNvPr id="5" name="Picture 5" descr="Aml06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6" descr="roses_swaying_back_an_a_mc">
              <a:hlinkClick r:id="rId4" action="ppaction://hlinkfile"/>
            </p:cNvPr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6" y="3024"/>
              <a:ext cx="1152" cy="1590"/>
            </a:xfrm>
            <a:prstGeom prst="rect">
              <a:avLst/>
            </a:prstGeom>
            <a:noFill/>
          </p:spPr>
        </p:pic>
        <p:pic>
          <p:nvPicPr>
            <p:cNvPr id="7" name="Picture 7" descr="roses_swaying_back_an_a_mc">
              <a:hlinkClick r:id="rId4" action="ppaction://hlinkfile"/>
            </p:cNvPr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08" y="2778"/>
              <a:ext cx="1152" cy="1590"/>
            </a:xfrm>
            <a:prstGeom prst="rect">
              <a:avLst/>
            </a:prstGeom>
            <a:noFill/>
          </p:spPr>
        </p:pic>
        <p:pic>
          <p:nvPicPr>
            <p:cNvPr id="8" name="Picture 8" descr="roses_swaying_back_an_a_mc">
              <a:hlinkClick r:id="rId4" action="ppaction://hlinkfile"/>
            </p:cNvPr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44" y="2778"/>
              <a:ext cx="1152" cy="1590"/>
            </a:xfrm>
            <a:prstGeom prst="rect">
              <a:avLst/>
            </a:prstGeom>
            <a:noFill/>
          </p:spPr>
        </p:pic>
        <p:pic>
          <p:nvPicPr>
            <p:cNvPr id="9" name="Picture 9" descr="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96" y="192"/>
              <a:ext cx="720" cy="384"/>
            </a:xfrm>
            <a:prstGeom prst="rect">
              <a:avLst/>
            </a:prstGeom>
            <a:noFill/>
          </p:spPr>
        </p:pic>
        <p:pic>
          <p:nvPicPr>
            <p:cNvPr id="10" name="Picture 10" descr="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6" y="48"/>
              <a:ext cx="912" cy="576"/>
            </a:xfrm>
            <a:prstGeom prst="rect">
              <a:avLst/>
            </a:prstGeom>
            <a:noFill/>
          </p:spPr>
        </p:pic>
        <p:pic>
          <p:nvPicPr>
            <p:cNvPr id="11" name="Picture 11" descr="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56" y="0"/>
              <a:ext cx="672" cy="384"/>
            </a:xfrm>
            <a:prstGeom prst="rect">
              <a:avLst/>
            </a:prstGeom>
            <a:noFill/>
          </p:spPr>
        </p:pic>
        <p:pic>
          <p:nvPicPr>
            <p:cNvPr id="12" name="Picture 12" descr="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88"/>
              <a:ext cx="1056" cy="672"/>
            </a:xfrm>
            <a:prstGeom prst="rect">
              <a:avLst/>
            </a:prstGeom>
            <a:noFill/>
          </p:spPr>
        </p:pic>
        <p:pic>
          <p:nvPicPr>
            <p:cNvPr id="13" name="Picture 13" descr="blumen-pflanzen085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00" y="1680"/>
              <a:ext cx="1029" cy="1056"/>
            </a:xfrm>
            <a:prstGeom prst="rect">
              <a:avLst/>
            </a:prstGeom>
            <a:noFill/>
          </p:spPr>
        </p:pic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624" y="740"/>
              <a:ext cx="2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b="1">
                <a:solidFill>
                  <a:srgbClr val="FF0000"/>
                </a:solidFill>
                <a:cs typeface="Arial" charset="0"/>
              </a:endParaRPr>
            </a:p>
          </p:txBody>
        </p:sp>
        <p:pic>
          <p:nvPicPr>
            <p:cNvPr id="15" name="Picture 15" descr="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48" y="0"/>
              <a:ext cx="1056" cy="672"/>
            </a:xfrm>
            <a:prstGeom prst="rect">
              <a:avLst/>
            </a:prstGeom>
            <a:noFill/>
          </p:spPr>
        </p:pic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008" y="2812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b="1">
                <a:solidFill>
                  <a:srgbClr val="FF0000"/>
                </a:solidFill>
                <a:cs typeface="Arial" charset="0"/>
              </a:endParaRPr>
            </a:p>
          </p:txBody>
        </p:sp>
        <p:pic>
          <p:nvPicPr>
            <p:cNvPr id="17" name="Picture 17" descr="H0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04" y="3231"/>
              <a:ext cx="1176" cy="1137"/>
            </a:xfrm>
            <a:prstGeom prst="rect">
              <a:avLst/>
            </a:prstGeom>
            <a:noFill/>
          </p:spPr>
        </p:pic>
        <p:pic>
          <p:nvPicPr>
            <p:cNvPr id="18" name="Picture 18" descr="H0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04" y="3231"/>
              <a:ext cx="1176" cy="1137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1066800" y="1447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HOẠT </a:t>
            </a:r>
            <a:r>
              <a:rPr lang="en-US" sz="2800" b="1" dirty="0" smtClean="0">
                <a:solidFill>
                  <a:srgbClr val="FF0000"/>
                </a:solidFill>
              </a:rPr>
              <a:t>ĐỘNG 1: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C: </a:t>
            </a:r>
            <a:r>
              <a:rPr lang="en-US" sz="2800" b="1" dirty="0" smtClean="0">
                <a:solidFill>
                  <a:srgbClr val="FF0000"/>
                </a:solidFill>
              </a:rPr>
              <a:t>THỬ TÀI CỦA </a:t>
            </a:r>
            <a:r>
              <a:rPr lang="en-US" sz="2800" b="1" dirty="0" smtClean="0">
                <a:solidFill>
                  <a:srgbClr val="FF0000"/>
                </a:solidFill>
              </a:rPr>
              <a:t>BÉ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" name="Picture 27" descr="spring-smiley-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0"/>
            <a:ext cx="1747837" cy="127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ai la trieu phu mo dau - ai la trieu ph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5029200" y="5943600"/>
            <a:ext cx="914400" cy="914400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.ytimg.com/vi/JKkwQNL6WH0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5181600" y="3048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838200" y="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0" y="27432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7467600" y="44196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1066800" y="60198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3276600" y="3048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3962400" y="21336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7467600" y="22098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3810000" y="4724400"/>
            <a:ext cx="1071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roses_swaying_back_an_a_mc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5181600"/>
            <a:ext cx="1447800" cy="1676400"/>
          </a:xfrm>
          <a:prstGeom prst="rect">
            <a:avLst/>
          </a:prstGeom>
          <a:noFill/>
        </p:spPr>
      </p:pic>
      <p:pic>
        <p:nvPicPr>
          <p:cNvPr id="21" name="Picture 18" descr="H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28600" y="5543788"/>
            <a:ext cx="1477963" cy="1314212"/>
          </a:xfrm>
          <a:prstGeom prst="rect">
            <a:avLst/>
          </a:prstGeom>
          <a:noFill/>
        </p:spPr>
      </p:pic>
      <p:pic>
        <p:nvPicPr>
          <p:cNvPr id="14" name="nhạc vè. ngan cat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6553200" y="55626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7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k14.vcmedia.vn/k:thumb_w/600/A3YmnWqkHeph7OwGyu6TwbX57tgTw/Image/2014/01/01A/7b-a2c71/du-doan-hien-tuong-thien-van-ngoai-hanh-tinh-nam-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5-Point Star 8"/>
          <p:cNvSpPr/>
          <p:nvPr/>
        </p:nvSpPr>
        <p:spPr>
          <a:xfrm>
            <a:off x="2133600" y="685800"/>
            <a:ext cx="1524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429000" y="304800"/>
            <a:ext cx="1524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flipH="1">
            <a:off x="1066800" y="381000"/>
            <a:ext cx="762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696200" y="381000"/>
            <a:ext cx="1524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895600" y="1447800"/>
            <a:ext cx="1524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382000" y="2590800"/>
            <a:ext cx="3048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010400" y="3048000"/>
            <a:ext cx="3048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562600" y="2667000"/>
            <a:ext cx="3048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153400" y="1447800"/>
            <a:ext cx="3048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6477000" y="457200"/>
            <a:ext cx="762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2057400" y="4038600"/>
            <a:ext cx="2286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438400" y="2819400"/>
            <a:ext cx="1524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838200" y="1981200"/>
            <a:ext cx="2286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848600" y="4343400"/>
            <a:ext cx="3048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4114800" y="4191000"/>
            <a:ext cx="1524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4267200" y="2895600"/>
            <a:ext cx="3048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5791200" y="4191000"/>
            <a:ext cx="1524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34200" y="29718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24600" y="4572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20000" y="4572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352800" y="2286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57400" y="6096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19400" y="14478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9600" y="19812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47800" y="32004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81200" y="40386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62400" y="41148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38800" y="41148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48600" y="43434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67200" y="28956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62600" y="26670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05800" y="25908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53400" y="14478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62400" y="2971800"/>
            <a:ext cx="3810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14399" y="457200"/>
            <a:ext cx="5143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62200" y="2819400"/>
            <a:ext cx="5143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53400" y="4419600"/>
            <a:ext cx="5143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72400" y="4419600"/>
            <a:ext cx="5143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.ytimg.com/vi/JKkwQNL6WH0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95800" cy="6858000"/>
          </a:xfrm>
          <a:prstGeom prst="rect">
            <a:avLst/>
          </a:prstGeom>
          <a:noFill/>
        </p:spPr>
      </p:pic>
      <p:pic>
        <p:nvPicPr>
          <p:cNvPr id="5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181600" y="30480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838200" y="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0" y="274320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467600" y="441960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1066800" y="601980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3276600" y="30480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3962400" y="213360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467600" y="220980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DSTARS-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3810000" y="4724400"/>
            <a:ext cx="5268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k14.vcmedia.vn/k:thumb_w/600/A3YmnWqkHeph7OwGyu6TwbX57tgTw/Image/2014/01/01A/7b-a2c71/du-doan-hien-tuong-thien-van-ngoai-hanh-tinh-nam-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  <p:sp>
        <p:nvSpPr>
          <p:cNvPr id="17" name="5-Point Star 16"/>
          <p:cNvSpPr/>
          <p:nvPr/>
        </p:nvSpPr>
        <p:spPr>
          <a:xfrm>
            <a:off x="2208530" y="685800"/>
            <a:ext cx="7747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503930" y="304800"/>
            <a:ext cx="7747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 flipH="1">
            <a:off x="1093195" y="381000"/>
            <a:ext cx="49801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771130" y="381000"/>
            <a:ext cx="7747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970530" y="1447800"/>
            <a:ext cx="7747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531860" y="2590800"/>
            <a:ext cx="15494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7160260" y="3048000"/>
            <a:ext cx="15494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712460" y="2667000"/>
            <a:ext cx="15494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8303260" y="1447800"/>
            <a:ext cx="15494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6503398" y="457200"/>
            <a:ext cx="49801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169794" y="4038600"/>
            <a:ext cx="116205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2513330" y="2819400"/>
            <a:ext cx="7747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950594" y="1981200"/>
            <a:ext cx="116205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7998460" y="4343400"/>
            <a:ext cx="15494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4189730" y="4191000"/>
            <a:ext cx="7747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4417060" y="2895600"/>
            <a:ext cx="15494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866130" y="4191000"/>
            <a:ext cx="7747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121523" y="29718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11923" y="4572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07323" y="4572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40123" y="2286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44723" y="6096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06723" y="14478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96923" y="19812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635123" y="32004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68523" y="40386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49723" y="41148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26123" y="41148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035923" y="43434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54523" y="28956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49923" y="26670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493123" y="25908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340723" y="14478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" descr="DSTARS-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49723" y="2971800"/>
            <a:ext cx="193675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 descr="760408dw1h2jcut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685800"/>
            <a:ext cx="609600" cy="10187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clipart.vn/LargeImage.aspx?idimg=Musical_b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1600200"/>
            <a:ext cx="2819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Bé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</a:rPr>
              <a:t> ca </a:t>
            </a:r>
            <a:r>
              <a:rPr lang="en-US" sz="4000" b="1" dirty="0" err="1" smtClean="0">
                <a:solidFill>
                  <a:srgbClr val="FF0000"/>
                </a:solidFill>
              </a:rPr>
              <a:t>sỹ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914400"/>
            <a:ext cx="2286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0" descr="760408dw1h2jcut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57200"/>
            <a:ext cx="1752600" cy="2928938"/>
          </a:xfrm>
          <a:prstGeom prst="rect">
            <a:avLst/>
          </a:prstGeom>
          <a:noFill/>
        </p:spPr>
      </p:pic>
      <p:pic>
        <p:nvPicPr>
          <p:cNvPr id="7" name="Picture 50" descr="760408dw1h2jcut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81000"/>
            <a:ext cx="1752600" cy="2928938"/>
          </a:xfrm>
          <a:prstGeom prst="rect">
            <a:avLst/>
          </a:prstGeom>
          <a:noFill/>
        </p:spPr>
      </p:pic>
      <p:pic>
        <p:nvPicPr>
          <p:cNvPr id="10" name="Picture 50" descr="760408dw1h2jcut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57200"/>
            <a:ext cx="1752600" cy="2928938"/>
          </a:xfrm>
          <a:prstGeom prst="rect">
            <a:avLst/>
          </a:prstGeom>
          <a:noFill/>
        </p:spPr>
      </p:pic>
      <p:pic>
        <p:nvPicPr>
          <p:cNvPr id="11" name="Picture 50" descr="760408dw1h2jcut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429000"/>
            <a:ext cx="1752600" cy="2928938"/>
          </a:xfrm>
          <a:prstGeom prst="rect">
            <a:avLst/>
          </a:prstGeom>
          <a:noFill/>
        </p:spPr>
      </p:pic>
      <p:pic>
        <p:nvPicPr>
          <p:cNvPr id="14" name="ai la trieu phu mo dau - ai la trieu ph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53400" y="5791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lipart.vn/LargeImage.aspx?idimg=Musical_b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349514"/>
            <a:ext cx="2895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Bé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</a:rPr>
              <a:t> ca </a:t>
            </a:r>
            <a:r>
              <a:rPr lang="en-US" sz="4000" b="1" dirty="0" err="1" smtClean="0">
                <a:solidFill>
                  <a:srgbClr val="FF0000"/>
                </a:solidFill>
              </a:rPr>
              <a:t>sỹ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DEM VA NGAY. NGAN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96200" y="5410200"/>
            <a:ext cx="838200" cy="8382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" name="Picture 50" descr="760408dw1h2jcut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609600"/>
            <a:ext cx="1661408" cy="2776538"/>
          </a:xfrm>
          <a:prstGeom prst="rect">
            <a:avLst/>
          </a:prstGeom>
          <a:noFill/>
        </p:spPr>
      </p:pic>
      <p:pic>
        <p:nvPicPr>
          <p:cNvPr id="8" name="Picture 50" descr="760408dw1h2jcut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54690"/>
            <a:ext cx="1600200" cy="2674248"/>
          </a:xfrm>
          <a:prstGeom prst="rect">
            <a:avLst/>
          </a:prstGeom>
          <a:noFill/>
        </p:spPr>
      </p:pic>
      <p:pic>
        <p:nvPicPr>
          <p:cNvPr id="9" name="Picture 50" descr="760408dw1h2jcut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-152400"/>
            <a:ext cx="1276691" cy="2133600"/>
          </a:xfrm>
          <a:prstGeom prst="rect">
            <a:avLst/>
          </a:prstGeom>
          <a:noFill/>
        </p:spPr>
      </p:pic>
      <p:pic>
        <p:nvPicPr>
          <p:cNvPr id="10" name="Picture 50" descr="760408dw1h2jcut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352800"/>
            <a:ext cx="1595863" cy="2667000"/>
          </a:xfrm>
          <a:prstGeom prst="rect">
            <a:avLst/>
          </a:prstGeom>
          <a:noFill/>
        </p:spPr>
      </p:pic>
      <p:pic>
        <p:nvPicPr>
          <p:cNvPr id="11" name="Picture 50" descr="760408dw1h2jcut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0712" y="3352800"/>
            <a:ext cx="1322287" cy="2209800"/>
          </a:xfrm>
          <a:prstGeom prst="rect">
            <a:avLst/>
          </a:prstGeom>
          <a:noFill/>
        </p:spPr>
      </p:pic>
      <p:pic>
        <p:nvPicPr>
          <p:cNvPr id="12" name="Picture 50" descr="760408dw1h2jcut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429000"/>
            <a:ext cx="1371600" cy="22922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Kết quả hình ảnh cho logo câu hỏ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Kết quả hình ảnh cho logo câu hỏ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95600" y="2644914"/>
            <a:ext cx="4191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hỏi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đàm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thoại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8448" name="Picture 16" descr="http://file.vforum.vn/hinh/2014/4/hoi-cham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7084" y="2209800"/>
            <a:ext cx="1458516" cy="1600200"/>
          </a:xfrm>
          <a:prstGeom prst="rect">
            <a:avLst/>
          </a:prstGeom>
          <a:noFill/>
        </p:spPr>
      </p:pic>
      <p:pic>
        <p:nvPicPr>
          <p:cNvPr id="15" name="Picture 50" descr="760408dw1h2jcut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202187">
            <a:off x="4685558" y="-140824"/>
            <a:ext cx="1752600" cy="2928938"/>
          </a:xfrm>
          <a:prstGeom prst="rect">
            <a:avLst/>
          </a:prstGeom>
          <a:noFill/>
        </p:spPr>
      </p:pic>
      <p:pic>
        <p:nvPicPr>
          <p:cNvPr id="16" name="Picture 50" descr="760408dw1h2jcut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828800"/>
            <a:ext cx="1752600" cy="2928938"/>
          </a:xfrm>
          <a:prstGeom prst="rect">
            <a:avLst/>
          </a:prstGeom>
          <a:noFill/>
        </p:spPr>
      </p:pic>
      <p:pic>
        <p:nvPicPr>
          <p:cNvPr id="17" name="Picture 50" descr="760408dw1h2jcut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0"/>
            <a:ext cx="1752600" cy="2928938"/>
          </a:xfrm>
          <a:prstGeom prst="rect">
            <a:avLst/>
          </a:prstGeom>
          <a:noFill/>
        </p:spPr>
      </p:pic>
      <p:pic>
        <p:nvPicPr>
          <p:cNvPr id="18" name="Picture 50" descr="760408dw1h2jcut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929062"/>
            <a:ext cx="1752600" cy="2928938"/>
          </a:xfrm>
          <a:prstGeom prst="rect">
            <a:avLst/>
          </a:prstGeom>
          <a:noFill/>
        </p:spPr>
      </p:pic>
      <p:pic>
        <p:nvPicPr>
          <p:cNvPr id="19" name="Kịch truyện vui nhộ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077200" y="5562600"/>
            <a:ext cx="1066800" cy="10668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89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164</Words>
  <Application>Microsoft Office PowerPoint</Application>
  <PresentationFormat>On-screen Show (4:3)</PresentationFormat>
  <Paragraphs>26</Paragraphs>
  <Slides>17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Vành Khuyên – Đông hà</dc:title>
  <dc:creator>KIM NGAN</dc:creator>
  <cp:lastModifiedBy>Welcome</cp:lastModifiedBy>
  <cp:revision>48</cp:revision>
  <dcterms:created xsi:type="dcterms:W3CDTF">2016-02-20T05:49:40Z</dcterms:created>
  <dcterms:modified xsi:type="dcterms:W3CDTF">2018-01-30T04:34:57Z</dcterms:modified>
</cp:coreProperties>
</file>