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5714D-19F8-45AF-BC65-8F76FE009BFB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9E08-4CFE-4F9D-B6AF-DD10D2F5E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ownloads\ChiecDenOngSao-TopCa_3btpv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ownloads\RuocDenDuoiAnhTrang-DangCapNhat_3bvvx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6" name="Picture 6" descr="C:\Users\NGOCTHANH\Desktop\anh dep\725049hhwhm87hw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0" name="WordArt 20"/>
          <p:cNvSpPr>
            <a:spLocks noChangeArrowheads="1" noChangeShapeType="1" noTextEdit="1"/>
          </p:cNvSpPr>
          <p:nvPr/>
        </p:nvSpPr>
        <p:spPr bwMode="auto">
          <a:xfrm>
            <a:off x="609600" y="3962400"/>
            <a:ext cx="8153400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DH: RƯỚC ĐÈN DƯỚI ÁNH TRĂNG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51378" y="5346918"/>
            <a:ext cx="485902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Lứa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tuổi</a:t>
            </a:r>
            <a:r>
              <a:rPr lang="en-US" sz="1600" b="1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Mẫu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giáo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Nhỡ</a:t>
            </a:r>
            <a:r>
              <a:rPr lang="en-US" sz="1600" b="1" dirty="0">
                <a:solidFill>
                  <a:srgbClr val="FF0000"/>
                </a:solidFill>
              </a:rPr>
              <a:t> (4-5 </a:t>
            </a:r>
            <a:r>
              <a:rPr lang="en-US" sz="1600" b="1" dirty="0" err="1">
                <a:solidFill>
                  <a:srgbClr val="FF0000"/>
                </a:solidFill>
              </a:rPr>
              <a:t>tuổi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GV: </a:t>
            </a:r>
            <a:r>
              <a:rPr lang="en-US" sz="1600" b="1" dirty="0" err="1" smtClean="0">
                <a:solidFill>
                  <a:srgbClr val="FF0000"/>
                </a:solidFill>
              </a:rPr>
              <a:t>Hà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Thị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Chiềm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Đơn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vị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công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tác</a:t>
            </a:r>
            <a:r>
              <a:rPr lang="en-US" sz="1600" b="1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Trường</a:t>
            </a:r>
            <a:r>
              <a:rPr lang="en-US" sz="1600" b="1" dirty="0">
                <a:solidFill>
                  <a:srgbClr val="FF0000"/>
                </a:solidFill>
              </a:rPr>
              <a:t> MN </a:t>
            </a:r>
            <a:r>
              <a:rPr lang="en-US" sz="1600" b="1" dirty="0" err="1">
                <a:solidFill>
                  <a:srgbClr val="FF0000"/>
                </a:solidFill>
              </a:rPr>
              <a:t>Gia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Thượng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Địa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chỉ</a:t>
            </a:r>
            <a:r>
              <a:rPr lang="en-US" sz="1600" b="1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Tổ</a:t>
            </a:r>
            <a:r>
              <a:rPr lang="en-US" sz="1600" b="1" dirty="0">
                <a:solidFill>
                  <a:srgbClr val="FF0000"/>
                </a:solidFill>
              </a:rPr>
              <a:t> 18 – </a:t>
            </a:r>
            <a:r>
              <a:rPr lang="en-US" sz="1600" b="1" dirty="0" err="1">
                <a:solidFill>
                  <a:srgbClr val="FF0000"/>
                </a:solidFill>
              </a:rPr>
              <a:t>Ngọc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Thụy</a:t>
            </a:r>
            <a:r>
              <a:rPr lang="en-US" sz="1600" b="1" dirty="0">
                <a:solidFill>
                  <a:srgbClr val="FF0000"/>
                </a:solidFill>
              </a:rPr>
              <a:t> – Long </a:t>
            </a:r>
            <a:r>
              <a:rPr lang="en-US" sz="1600" b="1" dirty="0" err="1">
                <a:solidFill>
                  <a:srgbClr val="FF0000"/>
                </a:solidFill>
              </a:rPr>
              <a:t>Biên</a:t>
            </a:r>
            <a:r>
              <a:rPr lang="en-US" sz="1600" b="1" dirty="0">
                <a:solidFill>
                  <a:srgbClr val="FF0000"/>
                </a:solidFill>
              </a:rPr>
              <a:t> –</a:t>
            </a:r>
            <a:r>
              <a:rPr lang="en-US" sz="1600" b="1" dirty="0" err="1">
                <a:solidFill>
                  <a:srgbClr val="FF0000"/>
                </a:solidFill>
              </a:rPr>
              <a:t>Hà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Nội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r>
              <a:rPr lang="en-US" sz="1600" b="1" dirty="0" err="1">
                <a:solidFill>
                  <a:srgbClr val="FF0000"/>
                </a:solidFill>
              </a:rPr>
              <a:t>Năm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học</a:t>
            </a:r>
            <a:r>
              <a:rPr lang="en-US" sz="1600" b="1" dirty="0">
                <a:solidFill>
                  <a:srgbClr val="FF0000"/>
                </a:solidFill>
              </a:rPr>
              <a:t>: 2017 -2018</a:t>
            </a:r>
          </a:p>
          <a:p>
            <a:pPr algn="ctr"/>
            <a:endParaRPr lang="en-US" sz="1600" b="1" dirty="0">
              <a:solidFill>
                <a:srgbClr val="FF0000"/>
              </a:solidFill>
            </a:endParaRPr>
          </a:p>
          <a:p>
            <a:pPr algn="ctr"/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9536" y="1044714"/>
            <a:ext cx="64828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</a:rPr>
              <a:t>TRƯỜNG MẦM NON GIA THƯỢNG</a:t>
            </a:r>
          </a:p>
        </p:txBody>
      </p:sp>
      <p:pic>
        <p:nvPicPr>
          <p:cNvPr id="13" name="Picture 2" descr="C:\Users\Welcome\Desktop\LOGO MNG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7526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6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6324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09"/>
              </a:avLst>
            </a:prstTxWarp>
          </a:bodyPr>
          <a:lstStyle/>
          <a:p>
            <a:pPr algn="ctr"/>
            <a:r>
              <a:rPr lang="vi-VN" sz="36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  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HOẠT ĐỘNG ÂM NHẠC</a:t>
            </a:r>
            <a:endParaRPr lang="vi-VN" sz="36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70650487602upload_000001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0579" y="2967335"/>
            <a:ext cx="3230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GỢI MỞ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891" cy="6853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033" y="2057400"/>
            <a:ext cx="86873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DẠY HÁT: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RƯỚC ĐÈN DƯỚI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ÁNH TRĂNG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inh-nen-gau-truc-panda-de-thuong-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1" y="2967335"/>
            <a:ext cx="853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3.Nghe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hát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chiếc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đèn</a:t>
            </a:r>
            <a:endParaRPr lang="en-US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ông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sao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ChiecDenOngSao-TopCa_3btp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239000" y="5562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35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86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00347" y="2967335"/>
            <a:ext cx="407098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4.Trò </a:t>
            </a:r>
            <a:r>
              <a:rPr lang="en-US" sz="66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chơi</a:t>
            </a:r>
            <a:r>
              <a:rPr lang="en-U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Tai </a:t>
            </a:r>
            <a:r>
              <a:rPr lang="en-US" sz="6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ai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tinh</a:t>
            </a:r>
            <a:endParaRPr lang="en-US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inh-nen-powerpoint-de-thuong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733800"/>
            <a:ext cx="71966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xin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cảm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ơn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cô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bé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chăm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ngoan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RuocDenDuoiAnhTrang-DangCapNhat_3bvv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3581400"/>
            <a:ext cx="5334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8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109</Words>
  <Application>Microsoft Office PowerPoint</Application>
  <PresentationFormat>On-screen Show (4:3)</PresentationFormat>
  <Paragraphs>20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Welcome</cp:lastModifiedBy>
  <cp:revision>11</cp:revision>
  <dcterms:created xsi:type="dcterms:W3CDTF">2016-09-15T15:57:03Z</dcterms:created>
  <dcterms:modified xsi:type="dcterms:W3CDTF">2018-01-29T03:50:54Z</dcterms:modified>
</cp:coreProperties>
</file>