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4" r:id="rId2"/>
    <p:sldId id="259" r:id="rId3"/>
    <p:sldId id="260" r:id="rId4"/>
    <p:sldId id="262" r:id="rId5"/>
    <p:sldId id="263" r:id="rId6"/>
    <p:sldId id="264" r:id="rId7"/>
    <p:sldId id="279" r:id="rId8"/>
    <p:sldId id="280" r:id="rId9"/>
    <p:sldId id="294" r:id="rId10"/>
    <p:sldId id="265" r:id="rId11"/>
    <p:sldId id="286" r:id="rId12"/>
    <p:sldId id="288" r:id="rId13"/>
    <p:sldId id="289" r:id="rId14"/>
    <p:sldId id="290" r:id="rId15"/>
    <p:sldId id="291" r:id="rId16"/>
    <p:sldId id="295" r:id="rId17"/>
    <p:sldId id="292" r:id="rId18"/>
    <p:sldId id="287" r:id="rId19"/>
    <p:sldId id="269" r:id="rId20"/>
    <p:sldId id="270" r:id="rId21"/>
    <p:sldId id="283" r:id="rId22"/>
    <p:sldId id="293" r:id="rId23"/>
    <p:sldId id="296" r:id="rId24"/>
    <p:sldId id="271" r:id="rId25"/>
    <p:sldId id="272" r:id="rId26"/>
    <p:sldId id="273" r:id="rId27"/>
    <p:sldId id="274" r:id="rId28"/>
    <p:sldId id="275" r:id="rId29"/>
    <p:sldId id="297" r:id="rId30"/>
    <p:sldId id="27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70C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728" autoAdjust="0"/>
  </p:normalViewPr>
  <p:slideViewPr>
    <p:cSldViewPr>
      <p:cViewPr>
        <p:scale>
          <a:sx n="70" d="100"/>
          <a:sy n="70" d="100"/>
        </p:scale>
        <p:origin x="-1302" y="-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FB47E-0244-437A-A521-F39107325335}" type="datetimeFigureOut">
              <a:rPr lang="vi-VN" smtClean="0"/>
              <a:pPr/>
              <a:t>23/02/2018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E95EC-6E35-4827-9F5E-CFDBD639ED4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4529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E95EC-6E35-4827-9F5E-CFDBD639ED4A}" type="slidenum">
              <a:rPr lang="vi-VN" smtClean="0"/>
              <a:pPr/>
              <a:t>3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464514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E95EC-6E35-4827-9F5E-CFDBD639ED4A}" type="slidenum">
              <a:rPr lang="vi-VN" smtClean="0"/>
              <a:pPr/>
              <a:t>5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915910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png"/><Relationship Id="rId9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35.png"/><Relationship Id="rId4" Type="http://schemas.microsoft.com/office/2007/relationships/media" Target="../media/media2.mp3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hdphoto" Target="../media/hdphoto7.wdp"/><Relationship Id="rId5" Type="http://schemas.openxmlformats.org/officeDocument/2006/relationships/image" Target="../media/image37.png"/><Relationship Id="rId4" Type="http://schemas.microsoft.com/office/2007/relationships/media" Target="../media/media3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15193" y="2438400"/>
            <a:ext cx="5549917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Chủ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đề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: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Động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vật</a:t>
            </a:r>
            <a:endParaRPr lang="en-US" sz="3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Đề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tài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Một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số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động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vật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  <a:p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nuôi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trong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gia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đình</a:t>
            </a:r>
            <a:endParaRPr lang="en-US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Lứa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tuổi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</a:t>
            </a:r>
            <a:r>
              <a:rPr lang="vi-VN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3-4</a:t>
            </a:r>
            <a:r>
              <a:rPr lang="en-US" sz="36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tuổi</a:t>
            </a:r>
            <a:endParaRPr lang="en-US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Người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soạn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Đặng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Thị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Chinh</a:t>
            </a:r>
            <a:endParaRPr lang="en-US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4572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5600" y="61722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70C0"/>
                </a:solidFill>
              </a:rPr>
              <a:t>Năm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học</a:t>
            </a:r>
            <a:r>
              <a:rPr lang="en-US" sz="2000" b="1" dirty="0" smtClean="0">
                <a:solidFill>
                  <a:srgbClr val="0070C0"/>
                </a:solidFill>
              </a:rPr>
              <a:t> : 2016-2017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13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5" y="381000"/>
            <a:ext cx="3505200" cy="56016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45" y="381000"/>
            <a:ext cx="3886200" cy="56016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40182282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3505200" y="1981200"/>
            <a:ext cx="4876800" cy="4495800"/>
          </a:xfrm>
          <a:prstGeom prst="horizontalScroll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prstClr val="black"/>
                </a:solidFill>
              </a:rPr>
              <a:t>Con gì </a:t>
            </a:r>
            <a:r>
              <a:rPr lang="vi-VN" sz="3200" dirty="0" smtClean="0">
                <a:solidFill>
                  <a:prstClr val="black"/>
                </a:solidFill>
              </a:rPr>
              <a:t>chân ngắn</a:t>
            </a:r>
            <a:r>
              <a:rPr lang="vi-VN" sz="3200" dirty="0">
                <a:solidFill>
                  <a:prstClr val="black"/>
                </a:solidFill>
              </a:rPr>
              <a:t/>
            </a:r>
            <a:br>
              <a:rPr lang="vi-VN" sz="3200" dirty="0">
                <a:solidFill>
                  <a:prstClr val="black"/>
                </a:solidFill>
              </a:rPr>
            </a:br>
            <a:r>
              <a:rPr lang="vi-VN" sz="3200" dirty="0" smtClean="0">
                <a:solidFill>
                  <a:prstClr val="black"/>
                </a:solidFill>
              </a:rPr>
              <a:t>Mà lại có màng</a:t>
            </a:r>
          </a:p>
          <a:p>
            <a:pPr algn="ctr"/>
            <a:r>
              <a:rPr lang="vi-VN" sz="3200" dirty="0" smtClean="0">
                <a:solidFill>
                  <a:prstClr val="black"/>
                </a:solidFill>
              </a:rPr>
              <a:t>Mỏ bẹt màu vàng</a:t>
            </a:r>
          </a:p>
          <a:p>
            <a:pPr algn="ctr"/>
            <a:r>
              <a:rPr lang="vi-VN" sz="3200" dirty="0" smtClean="0">
                <a:solidFill>
                  <a:prstClr val="black"/>
                </a:solidFill>
              </a:rPr>
              <a:t>Hay kêu cạp cạp?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3" name="Cloud 2"/>
          <p:cNvSpPr/>
          <p:nvPr/>
        </p:nvSpPr>
        <p:spPr>
          <a:xfrm>
            <a:off x="2514600" y="76200"/>
            <a:ext cx="6172200" cy="2057400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prstClr val="white"/>
                </a:solidFill>
              </a:rPr>
              <a:t>Nghe đố , Nghe đố</a:t>
            </a:r>
            <a:endParaRPr lang="vi-VN" sz="3600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43836"/>
            <a:ext cx="2848970" cy="396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8486965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397" y="457200"/>
            <a:ext cx="7848601" cy="587807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295400" y="762000"/>
            <a:ext cx="2667000" cy="2362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571827" y="762000"/>
            <a:ext cx="619173" cy="3459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038599" y="297976"/>
            <a:ext cx="1649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Phần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đầu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52800" y="1939688"/>
            <a:ext cx="3494964" cy="47244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6" idx="2"/>
          </p:cNvCxnSpPr>
          <p:nvPr/>
        </p:nvCxnSpPr>
        <p:spPr>
          <a:xfrm flipH="1">
            <a:off x="2362200" y="4301888"/>
            <a:ext cx="990600" cy="725077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66800" y="5026965"/>
            <a:ext cx="1562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4"/>
                </a:solidFill>
              </a:rPr>
              <a:t>Phần</a:t>
            </a:r>
            <a:r>
              <a:rPr lang="en-US" sz="2400" b="1" dirty="0" smtClean="0">
                <a:solidFill>
                  <a:srgbClr val="0070C4"/>
                </a:solidFill>
              </a:rPr>
              <a:t> </a:t>
            </a:r>
            <a:r>
              <a:rPr lang="en-US" sz="2400" b="1" dirty="0" err="1" smtClean="0">
                <a:solidFill>
                  <a:srgbClr val="0070C4"/>
                </a:solidFill>
              </a:rPr>
              <a:t>thân</a:t>
            </a:r>
            <a:endParaRPr lang="en-US" sz="2400" b="1" dirty="0">
              <a:solidFill>
                <a:srgbClr val="0070C4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010400" y="3052503"/>
            <a:ext cx="1371600" cy="243385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>
          <a:xfrm flipH="1" flipV="1">
            <a:off x="7543800" y="1939688"/>
            <a:ext cx="152400" cy="1112815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01643" y="1478023"/>
            <a:ext cx="1491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B050"/>
                </a:solidFill>
              </a:rPr>
              <a:t>Phần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đuôi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289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8" grpId="0"/>
      <p:bldP spid="9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397" y="457200"/>
            <a:ext cx="7848601" cy="5878072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3886200" y="2019300"/>
            <a:ext cx="1066800" cy="5334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978021" y="17526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Cổ vịt</a:t>
            </a:r>
            <a:endParaRPr lang="vi-VN" sz="24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987154" y="1201519"/>
            <a:ext cx="1295400" cy="96113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05300" y="835967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Mắt vịt</a:t>
            </a:r>
            <a:endParaRPr lang="vi-VN" sz="24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066800" y="1752600"/>
            <a:ext cx="762000" cy="10668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5300" y="2853140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Mỏ gà</a:t>
            </a:r>
            <a:endParaRPr lang="vi-VN" sz="2400" dirty="0"/>
          </a:p>
        </p:txBody>
      </p:sp>
    </p:spTree>
    <p:extLst>
      <p:ext uri="{BB962C8B-B14F-4D97-AF65-F5344CB8AC3E}">
        <p14:creationId xmlns="" xmlns:p14="http://schemas.microsoft.com/office/powerpoint/2010/main" val="94402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397" y="457200"/>
            <a:ext cx="7848601" cy="5878072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5791200" y="2286000"/>
            <a:ext cx="914400" cy="1330655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248400" y="1824335"/>
            <a:ext cx="1458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Cánh vịt</a:t>
            </a:r>
            <a:endParaRPr lang="vi-VN" sz="24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316406" y="5105400"/>
            <a:ext cx="1522292" cy="296312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95818" y="5170879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Chân vịt</a:t>
            </a:r>
            <a:endParaRPr lang="vi-VN" sz="24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743200" y="3962400"/>
            <a:ext cx="1600202" cy="1905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18230" y="3959599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Mình vịt</a:t>
            </a:r>
            <a:endParaRPr lang="vi-VN" sz="2400" dirty="0"/>
          </a:p>
        </p:txBody>
      </p:sp>
    </p:spTree>
    <p:extLst>
      <p:ext uri="{BB962C8B-B14F-4D97-AF65-F5344CB8AC3E}">
        <p14:creationId xmlns="" xmlns:p14="http://schemas.microsoft.com/office/powerpoint/2010/main" val="428701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397" y="457200"/>
            <a:ext cx="7848601" cy="5878072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7467600" y="2895600"/>
            <a:ext cx="152400" cy="14478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812507" y="243393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Đuôi vịt</a:t>
            </a:r>
          </a:p>
        </p:txBody>
      </p:sp>
    </p:spTree>
    <p:extLst>
      <p:ext uri="{BB962C8B-B14F-4D97-AF65-F5344CB8AC3E}">
        <p14:creationId xmlns="" xmlns:p14="http://schemas.microsoft.com/office/powerpoint/2010/main" val="339101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04800"/>
            <a:ext cx="3959352" cy="487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4419600" cy="487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2043313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4267200" cy="3886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53" y="2897875"/>
            <a:ext cx="3899848" cy="38077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65947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3505200" y="1981200"/>
            <a:ext cx="5181600" cy="4495800"/>
          </a:xfrm>
          <a:prstGeom prst="horizontalScroll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prstClr val="black"/>
                </a:solidFill>
              </a:rPr>
              <a:t>Thường nằm đầu hè</a:t>
            </a:r>
          </a:p>
          <a:p>
            <a:pPr algn="ctr"/>
            <a:r>
              <a:rPr lang="vi-VN" sz="3200" dirty="0" smtClean="0">
                <a:solidFill>
                  <a:prstClr val="black"/>
                </a:solidFill>
              </a:rPr>
              <a:t>Giữ nhà cho chủ</a:t>
            </a:r>
          </a:p>
          <a:p>
            <a:pPr algn="ctr"/>
            <a:r>
              <a:rPr lang="vi-VN" sz="3200" dirty="0" smtClean="0">
                <a:solidFill>
                  <a:prstClr val="black"/>
                </a:solidFill>
              </a:rPr>
              <a:t>Người lạ nó sủa</a:t>
            </a:r>
          </a:p>
          <a:p>
            <a:pPr algn="ctr"/>
            <a:r>
              <a:rPr lang="vi-VN" sz="3200" dirty="0" smtClean="0">
                <a:solidFill>
                  <a:prstClr val="black"/>
                </a:solidFill>
              </a:rPr>
              <a:t>Người quen nó mừng?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3" name="Cloud 2"/>
          <p:cNvSpPr/>
          <p:nvPr/>
        </p:nvSpPr>
        <p:spPr>
          <a:xfrm>
            <a:off x="2514600" y="76200"/>
            <a:ext cx="6172200" cy="2057400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prstClr val="white"/>
                </a:solidFill>
              </a:rPr>
              <a:t>Nghe đố , Nghe đố</a:t>
            </a:r>
            <a:endParaRPr lang="vi-VN" sz="3600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43836"/>
            <a:ext cx="2848970" cy="396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8486965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600" y="1219200"/>
            <a:ext cx="7010400" cy="526361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219200" y="685800"/>
            <a:ext cx="2286000" cy="2743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/>
          <p:cNvSpPr/>
          <p:nvPr/>
        </p:nvSpPr>
        <p:spPr>
          <a:xfrm>
            <a:off x="2133600" y="2362199"/>
            <a:ext cx="4876800" cy="412061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320386" y="685800"/>
            <a:ext cx="714233" cy="6096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1219200" y="4422505"/>
            <a:ext cx="914400" cy="778144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677502" y="119390"/>
            <a:ext cx="1965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B050"/>
                </a:solidFill>
              </a:rPr>
              <a:t>Phần đầu</a:t>
            </a:r>
            <a:endParaRPr lang="vi-VN" sz="2800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5618" y="52348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70C0"/>
                </a:solidFill>
              </a:rPr>
              <a:t>Phần thân</a:t>
            </a:r>
            <a:endParaRPr lang="vi-VN" sz="2800" b="1" dirty="0">
              <a:solidFill>
                <a:srgbClr val="0070C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858000" y="2667000"/>
            <a:ext cx="1143000" cy="28294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7" name="Straight Arrow Connector 26"/>
          <p:cNvCxnSpPr>
            <a:stCxn id="26" idx="0"/>
          </p:cNvCxnSpPr>
          <p:nvPr/>
        </p:nvCxnSpPr>
        <p:spPr>
          <a:xfrm flipV="1">
            <a:off x="7429500" y="2057400"/>
            <a:ext cx="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400800" y="152832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Phần đuôi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61126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/>
      <p:bldP spid="14" grpId="0"/>
      <p:bldP spid="26" grpId="0" animBg="1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1437"/>
            <a:ext cx="4648200" cy="3562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96458"/>
            <a:ext cx="3962400" cy="3419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91" y="3764578"/>
            <a:ext cx="4648200" cy="3071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822029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600" y="1219200"/>
            <a:ext cx="7010400" cy="5263611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2438400" y="990600"/>
            <a:ext cx="1219200" cy="762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838200" y="1981200"/>
            <a:ext cx="914400" cy="533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295400" y="2514600"/>
            <a:ext cx="958755" cy="133640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657600" y="6096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Mắt chó</a:t>
            </a:r>
            <a:endParaRPr lang="vi-VN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152399" y="2514600"/>
            <a:ext cx="2101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Mũi chó</a:t>
            </a:r>
            <a:endParaRPr lang="vi-VN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04800" y="4114800"/>
            <a:ext cx="1949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Mồm chó</a:t>
            </a:r>
            <a:endParaRPr lang="vi-VN" sz="28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276600" y="1981200"/>
            <a:ext cx="12573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648200" y="16002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Tai </a:t>
            </a:r>
            <a:r>
              <a:rPr lang="en-US" sz="2800" dirty="0" err="1" smtClean="0"/>
              <a:t>chó</a:t>
            </a:r>
            <a:endParaRPr lang="vi-VN" sz="2800" dirty="0"/>
          </a:p>
        </p:txBody>
      </p:sp>
    </p:spTree>
    <p:extLst>
      <p:ext uri="{BB962C8B-B14F-4D97-AF65-F5344CB8AC3E}">
        <p14:creationId xmlns="" xmlns:p14="http://schemas.microsoft.com/office/powerpoint/2010/main" val="19273670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600" y="1219200"/>
            <a:ext cx="7010400" cy="5263611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1835055" y="5334000"/>
            <a:ext cx="1136745" cy="152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04800" y="5334000"/>
            <a:ext cx="1949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Chân</a:t>
            </a:r>
            <a:r>
              <a:rPr lang="en-US" sz="2800" dirty="0" smtClean="0"/>
              <a:t> </a:t>
            </a:r>
            <a:r>
              <a:rPr lang="en-US" sz="2800" dirty="0" err="1" smtClean="0"/>
              <a:t>chó</a:t>
            </a:r>
            <a:endParaRPr lang="vi-VN" sz="28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724400" y="1792894"/>
            <a:ext cx="533400" cy="14097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724400" y="12192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smtClean="0"/>
              <a:t>Mình chó</a:t>
            </a:r>
            <a:endParaRPr lang="en-US" sz="2400"/>
          </a:p>
        </p:txBody>
      </p:sp>
    </p:spTree>
    <p:extLst>
      <p:ext uri="{BB962C8B-B14F-4D97-AF65-F5344CB8AC3E}">
        <p14:creationId xmlns="" xmlns:p14="http://schemas.microsoft.com/office/powerpoint/2010/main" val="227968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600" y="1219200"/>
            <a:ext cx="7010400" cy="5263611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7467600" y="3025773"/>
            <a:ext cx="533400" cy="14097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315200" y="2497744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Đuôi</a:t>
            </a:r>
            <a:r>
              <a:rPr lang="en-US" sz="2800" dirty="0" smtClean="0"/>
              <a:t> </a:t>
            </a:r>
            <a:r>
              <a:rPr lang="en-US" sz="2800" dirty="0" err="1" smtClean="0"/>
              <a:t>chó</a:t>
            </a:r>
            <a:endParaRPr lang="vi-VN" sz="2800" dirty="0"/>
          </a:p>
        </p:txBody>
      </p:sp>
    </p:spTree>
    <p:extLst>
      <p:ext uri="{BB962C8B-B14F-4D97-AF65-F5344CB8AC3E}">
        <p14:creationId xmlns="" xmlns:p14="http://schemas.microsoft.com/office/powerpoint/2010/main" val="76780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429000"/>
            <a:ext cx="52578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5362575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8298910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57" y="228600"/>
            <a:ext cx="41148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00167"/>
            <a:ext cx="4060371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733800"/>
            <a:ext cx="5253251" cy="2833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8991822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9877" b="98354" l="10000" r="9666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1450993"/>
            <a:ext cx="5181600" cy="4384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8600" y="990600"/>
            <a:ext cx="4953000" cy="4880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359857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2559" b="93859" l="9863" r="8992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-15922"/>
            <a:ext cx="5768443" cy="40599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6433" b="96491" l="9864" r="94898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605" y="457200"/>
            <a:ext cx="4876801" cy="26431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7360" b="97547" l="7331" r="96188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233" y="3786187"/>
            <a:ext cx="2834194" cy="3071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2679" b="98438" l="9839" r="92665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78296"/>
            <a:ext cx="3951922" cy="31671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131201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992573" y="0"/>
            <a:ext cx="4964373" cy="3047999"/>
          </a:xfrm>
          <a:prstGeom prst="horizont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</a:rPr>
              <a:t>Trò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chơi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củng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cố</a:t>
            </a:r>
            <a:r>
              <a:rPr lang="en-US" sz="4400" dirty="0" smtClean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Ai </a:t>
            </a:r>
            <a:r>
              <a:rPr lang="en-US" sz="4400" dirty="0" err="1" smtClean="0">
                <a:solidFill>
                  <a:schemeClr val="tx1"/>
                </a:solidFill>
              </a:rPr>
              <a:t>nhanh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nhất</a:t>
            </a:r>
            <a:endParaRPr lang="vi-VN" sz="4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047999"/>
            <a:ext cx="2895600" cy="3185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9200" y="3047999"/>
            <a:ext cx="2933700" cy="31851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080845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1016758" y="1066800"/>
            <a:ext cx="6934200" cy="38100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Trò</a:t>
            </a:r>
            <a:r>
              <a:rPr lang="en-US" sz="4000" dirty="0" smtClean="0"/>
              <a:t> </a:t>
            </a:r>
            <a:r>
              <a:rPr lang="en-US" sz="4000" dirty="0" err="1" smtClean="0"/>
              <a:t>chơi</a:t>
            </a:r>
            <a:r>
              <a:rPr lang="en-US" sz="4000" dirty="0" smtClean="0"/>
              <a:t> </a:t>
            </a:r>
            <a:r>
              <a:rPr lang="en-US" sz="4000" dirty="0" err="1" smtClean="0"/>
              <a:t>luyện</a:t>
            </a:r>
            <a:r>
              <a:rPr lang="en-US" sz="4000" dirty="0" smtClean="0"/>
              <a:t> </a:t>
            </a:r>
            <a:r>
              <a:rPr lang="en-US" sz="4000" dirty="0" err="1" smtClean="0"/>
              <a:t>tập</a:t>
            </a:r>
            <a:r>
              <a:rPr lang="en-US" sz="4000" dirty="0" smtClean="0"/>
              <a:t>:</a:t>
            </a:r>
          </a:p>
          <a:p>
            <a:pPr algn="ctr"/>
            <a:r>
              <a:rPr lang="en-US" sz="4000" dirty="0" err="1" smtClean="0"/>
              <a:t>Tìm</a:t>
            </a:r>
            <a:r>
              <a:rPr lang="en-US" sz="4000" dirty="0" smtClean="0"/>
              <a:t> </a:t>
            </a:r>
            <a:r>
              <a:rPr lang="en-US" sz="4000" dirty="0" err="1" smtClean="0"/>
              <a:t>đúng</a:t>
            </a:r>
            <a:r>
              <a:rPr lang="en-US" sz="4000" dirty="0" smtClean="0"/>
              <a:t> </a:t>
            </a:r>
            <a:r>
              <a:rPr lang="en-US" sz="4000" dirty="0" err="1" smtClean="0"/>
              <a:t>nhà</a:t>
            </a:r>
            <a:r>
              <a:rPr lang="en-US" sz="4000" dirty="0" smtClean="0"/>
              <a:t> </a:t>
            </a:r>
            <a:r>
              <a:rPr lang="en-US" sz="4000" dirty="0" err="1" smtClean="0"/>
              <a:t>thú</a:t>
            </a:r>
            <a:r>
              <a:rPr lang="en-US" sz="4000" dirty="0" smtClean="0"/>
              <a:t> </a:t>
            </a:r>
            <a:r>
              <a:rPr lang="en-US" sz="4000" dirty="0" err="1" smtClean="0"/>
              <a:t>nuôi</a:t>
            </a:r>
            <a:endParaRPr lang="vi-VN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330" y="76200"/>
            <a:ext cx="9350376" cy="6463352"/>
          </a:xfrm>
          <a:prstGeom prst="rect">
            <a:avLst/>
          </a:prstGeom>
        </p:spPr>
      </p:pic>
      <p:pic>
        <p:nvPicPr>
          <p:cNvPr id="2" name="TroiNangTroiMua-V.A-2802169_hq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38182" y="4648200"/>
            <a:ext cx="1891352" cy="18913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331711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050"/>
            <a:ext cx="9144000" cy="6892049"/>
          </a:xfrm>
          <a:prstGeom prst="rect">
            <a:avLst/>
          </a:prstGeom>
        </p:spPr>
      </p:pic>
      <p:pic>
        <p:nvPicPr>
          <p:cNvPr id="4" name="GaTrongMeoConVaCunCon-V.A-2624069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800" y="1164609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455009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3390900" cy="3334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8600"/>
            <a:ext cx="4343400" cy="3154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48" y="3810000"/>
            <a:ext cx="3415352" cy="2714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37" y="3716089"/>
            <a:ext cx="4724400" cy="31419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021005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76400" y="1981200"/>
            <a:ext cx="8372805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Chúc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các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bé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chăm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Ngoan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học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giỏi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662" y="2286000"/>
            <a:ext cx="6205538" cy="17668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15197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3505200" y="1981200"/>
            <a:ext cx="4876800" cy="4495800"/>
          </a:xfrm>
          <a:prstGeom prst="horizontalScroll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Con gì mào đỏ</a:t>
            </a:r>
            <a:br>
              <a:rPr lang="vi-VN" sz="3200" dirty="0">
                <a:solidFill>
                  <a:schemeClr val="tx1"/>
                </a:solidFill>
              </a:rPr>
            </a:br>
            <a:r>
              <a:rPr lang="vi-VN" sz="3200" dirty="0">
                <a:solidFill>
                  <a:schemeClr val="tx1"/>
                </a:solidFill>
              </a:rPr>
              <a:t>Gáy ò ó o…</a:t>
            </a:r>
            <a:br>
              <a:rPr lang="vi-VN" sz="3200" dirty="0">
                <a:solidFill>
                  <a:schemeClr val="tx1"/>
                </a:solidFill>
              </a:rPr>
            </a:br>
            <a:r>
              <a:rPr lang="vi-VN" sz="3200" dirty="0">
                <a:solidFill>
                  <a:schemeClr val="tx1"/>
                </a:solidFill>
              </a:rPr>
              <a:t>Từ sáng tinh mơ</a:t>
            </a:r>
            <a:br>
              <a:rPr lang="vi-VN" sz="3200" dirty="0">
                <a:solidFill>
                  <a:schemeClr val="tx1"/>
                </a:solidFill>
              </a:rPr>
            </a:br>
            <a:r>
              <a:rPr lang="vi-VN" sz="3200" dirty="0">
                <a:solidFill>
                  <a:schemeClr val="tx1"/>
                </a:solidFill>
              </a:rPr>
              <a:t>Gọi người thức giấc?</a:t>
            </a:r>
          </a:p>
        </p:txBody>
      </p:sp>
      <p:sp>
        <p:nvSpPr>
          <p:cNvPr id="3" name="Cloud 2"/>
          <p:cNvSpPr/>
          <p:nvPr/>
        </p:nvSpPr>
        <p:spPr>
          <a:xfrm>
            <a:off x="2514600" y="76200"/>
            <a:ext cx="6172200" cy="2057400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/>
              <a:t>Nghe đố , Nghe đố</a:t>
            </a:r>
            <a:endParaRPr lang="vi-VN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43836"/>
            <a:ext cx="2848970" cy="396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8718145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5246" b="95082" l="5151" r="9556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27" y="0"/>
            <a:ext cx="8610600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5" name="Oval 4"/>
          <p:cNvSpPr/>
          <p:nvPr/>
        </p:nvSpPr>
        <p:spPr>
          <a:xfrm>
            <a:off x="972971" y="381000"/>
            <a:ext cx="3124200" cy="22860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/>
          <p:cNvSpPr/>
          <p:nvPr/>
        </p:nvSpPr>
        <p:spPr>
          <a:xfrm>
            <a:off x="2038066" y="2438968"/>
            <a:ext cx="3657600" cy="41142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5715000" y="2172268"/>
            <a:ext cx="2819400" cy="4267200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092622" y="642610"/>
            <a:ext cx="714233" cy="6096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55191" y="119390"/>
            <a:ext cx="1965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B050"/>
                </a:solidFill>
              </a:rPr>
              <a:t>Phần đầu</a:t>
            </a:r>
            <a:endParaRPr lang="vi-VN" sz="2800" b="1" dirty="0">
              <a:solidFill>
                <a:srgbClr val="00B05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435291" y="3886200"/>
            <a:ext cx="698309" cy="70257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375" y="4619252"/>
            <a:ext cx="1968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Phần thân</a:t>
            </a:r>
            <a:endParaRPr lang="vi-VN" sz="2800" b="1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7772400" y="1905000"/>
            <a:ext cx="76200" cy="53396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05600" y="1395905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B0F0"/>
                </a:solidFill>
              </a:rPr>
              <a:t>Phần đuôi</a:t>
            </a:r>
            <a:endParaRPr lang="vi-VN" sz="2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78352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/>
      <p:bldP spid="18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5246" b="95082" l="5151" r="9556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27" y="0"/>
            <a:ext cx="8610600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cxnSp>
        <p:nvCxnSpPr>
          <p:cNvPr id="4" name="Straight Arrow Connector 3"/>
          <p:cNvCxnSpPr/>
          <p:nvPr/>
        </p:nvCxnSpPr>
        <p:spPr>
          <a:xfrm flipV="1">
            <a:off x="2895600" y="457200"/>
            <a:ext cx="1066800" cy="5334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362200" y="1295400"/>
            <a:ext cx="1295400" cy="1524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219200" y="1600200"/>
            <a:ext cx="838200" cy="10668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962400" y="2286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Mào gà</a:t>
            </a:r>
            <a:endParaRPr lang="vi-VN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3657600" y="10668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Mắt gà</a:t>
            </a:r>
            <a:endParaRPr lang="vi-VN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722194" y="2724708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Mỏ gà</a:t>
            </a:r>
            <a:endParaRPr lang="vi-VN" sz="2400" dirty="0"/>
          </a:p>
        </p:txBody>
      </p:sp>
    </p:spTree>
    <p:extLst>
      <p:ext uri="{BB962C8B-B14F-4D97-AF65-F5344CB8AC3E}">
        <p14:creationId xmlns="" xmlns:p14="http://schemas.microsoft.com/office/powerpoint/2010/main" val="23922615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5246" b="95082" l="5151" r="9556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27" y="0"/>
            <a:ext cx="8610600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cxnSp>
        <p:nvCxnSpPr>
          <p:cNvPr id="3" name="Straight Arrow Connector 2"/>
          <p:cNvCxnSpPr/>
          <p:nvPr/>
        </p:nvCxnSpPr>
        <p:spPr>
          <a:xfrm flipH="1">
            <a:off x="1524000" y="3810000"/>
            <a:ext cx="1905000" cy="2286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02358" y="3802164"/>
            <a:ext cx="1458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Cánh gà</a:t>
            </a:r>
            <a:endParaRPr lang="vi-VN" sz="24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362200" y="5638800"/>
            <a:ext cx="1295400" cy="762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89463" y="5407967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Chân gà</a:t>
            </a:r>
            <a:endParaRPr lang="vi-VN" sz="24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343400" y="2100049"/>
            <a:ext cx="533400" cy="11430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43400" y="16764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Mình gà</a:t>
            </a:r>
            <a:endParaRPr lang="vi-VN" sz="2400" dirty="0"/>
          </a:p>
        </p:txBody>
      </p:sp>
    </p:spTree>
    <p:extLst>
      <p:ext uri="{BB962C8B-B14F-4D97-AF65-F5344CB8AC3E}">
        <p14:creationId xmlns="" xmlns:p14="http://schemas.microsoft.com/office/powerpoint/2010/main" val="236357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5246" b="95082" l="5151" r="9556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27" y="0"/>
            <a:ext cx="8610600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cxnSp>
        <p:nvCxnSpPr>
          <p:cNvPr id="3" name="Straight Arrow Connector 2"/>
          <p:cNvCxnSpPr/>
          <p:nvPr/>
        </p:nvCxnSpPr>
        <p:spPr>
          <a:xfrm flipV="1">
            <a:off x="6477000" y="2133600"/>
            <a:ext cx="609600" cy="13716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00800" y="1644639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Đuôi gà</a:t>
            </a:r>
            <a:endParaRPr lang="vi-VN" sz="2400" dirty="0"/>
          </a:p>
        </p:txBody>
      </p:sp>
    </p:spTree>
    <p:extLst>
      <p:ext uri="{BB962C8B-B14F-4D97-AF65-F5344CB8AC3E}">
        <p14:creationId xmlns="" xmlns:p14="http://schemas.microsoft.com/office/powerpoint/2010/main" val="233157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72000" cy="3733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616" y="1"/>
            <a:ext cx="4419599" cy="3733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487" y="3895245"/>
            <a:ext cx="4343579" cy="2897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084868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163</Words>
  <Application>Microsoft Office PowerPoint</Application>
  <PresentationFormat>On-screen Show (4:3)</PresentationFormat>
  <Paragraphs>56</Paragraphs>
  <Slides>30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 pc</dc:creator>
  <cp:lastModifiedBy>Welcome</cp:lastModifiedBy>
  <cp:revision>55</cp:revision>
  <dcterms:created xsi:type="dcterms:W3CDTF">2006-08-16T00:00:00Z</dcterms:created>
  <dcterms:modified xsi:type="dcterms:W3CDTF">2018-02-23T02:09:45Z</dcterms:modified>
</cp:coreProperties>
</file>