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86" r:id="rId3"/>
    <p:sldId id="287" r:id="rId4"/>
    <p:sldId id="263" r:id="rId5"/>
    <p:sldId id="280" r:id="rId6"/>
    <p:sldId id="271" r:id="rId7"/>
    <p:sldId id="283" r:id="rId8"/>
    <p:sldId id="264" r:id="rId9"/>
    <p:sldId id="285" r:id="rId10"/>
    <p:sldId id="284" r:id="rId11"/>
    <p:sldId id="269" r:id="rId12"/>
    <p:sldId id="258" r:id="rId13"/>
    <p:sldId id="259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833" autoAdjust="0"/>
    <p:restoredTop sz="93178" autoAdjust="0"/>
  </p:normalViewPr>
  <p:slideViewPr>
    <p:cSldViewPr>
      <p:cViewPr varScale="1">
        <p:scale>
          <a:sx n="64" d="100"/>
          <a:sy n="64" d="100"/>
        </p:scale>
        <p:origin x="-906" y="-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F2023-C06F-4C8A-92FC-4CEF7A542A0A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435C3-483A-4407-BBD5-927BBD325A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8748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3590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97A98-3FAC-4FF1-962D-F20D02BC0703}" type="datetimeFigureOut">
              <a:rPr lang="en-US" smtClean="0"/>
              <a:pPr/>
              <a:t>4/11/2019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78D8-C25B-424E-98A3-054658F292A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9.mp3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media" Target="../media/media11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0.mp3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3.wav"/><Relationship Id="rId7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microsoft.com/office/2007/relationships/media" Target="../media/media12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23.gif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microsoft.com/office/2007/relationships/media" Target="../media/media14.mp3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13.mp3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4.mp3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5.mp3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microsoft.com/office/2007/relationships/media" Target="../media/media6.mp3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07/relationships/media" Target="../media/media7.mp3"/><Relationship Id="rId4" Type="http://schemas.openxmlformats.org/officeDocument/2006/relationships/audio" Target="../media/audio3.wav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microsoft.com/office/2007/relationships/media" Target="../media/media8.mp3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rnice2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7000" y="2286000"/>
            <a:ext cx="7086599" cy="38472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15-20 </a:t>
            </a:r>
            <a:r>
              <a:rPr lang="en-US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9800" y="1143000"/>
            <a:ext cx="7543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</a:rPr>
              <a:t>TRƯỜNG MN GIA THƯỢNG</a:t>
            </a:r>
          </a:p>
        </p:txBody>
      </p:sp>
    </p:spTree>
  </p:cSld>
  <p:clrMapOvr>
    <a:masterClrMapping/>
  </p:clrMapOvr>
  <p:transition>
    <p:plus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3974" y="-457200"/>
            <a:ext cx="2819400" cy="3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6858000" y="33338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352800" y="2468880"/>
            <a:ext cx="4800600" cy="400812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a dung roi. be that la tai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287000" y="6286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6871756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inh nen (3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971800" y="1625204"/>
            <a:ext cx="5638800" cy="46467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400" y="381715"/>
            <a:ext cx="9067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CÓ MẤY CẠNH? MẤY GÓC</a:t>
            </a:r>
          </a:p>
          <a:p>
            <a:pPr algn="ctr"/>
            <a:endParaRPr lang="en-US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ố be bek hinh có may canh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943100" y="6148626"/>
            <a:ext cx="609600" cy="609600"/>
          </a:xfrm>
          <a:prstGeom prst="rect">
            <a:avLst/>
          </a:prstGeom>
        </p:spPr>
      </p:pic>
      <p:pic>
        <p:nvPicPr>
          <p:cNvPr id="3" name="a đúng roy bạn gioi q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58400" y="584382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0.03004 -0.03797 0.075 -0.06204 0.125 -0.06204 C 0.175 -0.06204 0.21997 -0.03797 0.25 3.7037E-6 C 0.21997 0.03796 0.175 0.06203 0.125 0.06203 C 0.075 0.06203 0.03004 0.03796 -3.61111E-6 3.703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163" y="346828"/>
            <a:ext cx="3754437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4876" y="3770476"/>
            <a:ext cx="3921124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70476"/>
            <a:ext cx="3352800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9080" y="-27700"/>
            <a:ext cx="3194050" cy="35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53542"/>
            <a:ext cx="3705236" cy="323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53039" y="1402952"/>
            <a:ext cx="4033361" cy="347384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858000" y="1402952"/>
            <a:ext cx="4152900" cy="36038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đố bé hnh nao bien mat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025062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4038600" y="457200"/>
            <a:ext cx="4570294" cy="4648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cô ơi! hãy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bé thi tài nhé!</a:t>
            </a:r>
          </a:p>
        </p:txBody>
      </p:sp>
      <p:pic>
        <p:nvPicPr>
          <p:cNvPr id="6" name="Diana Boncheva feat. BanYa - Beethoven Virus Full Vers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438400" y="5773947"/>
            <a:ext cx="609600" cy="609600"/>
          </a:xfrm>
          <a:prstGeom prst="rect">
            <a:avLst/>
          </a:prstGeom>
        </p:spPr>
      </p:pic>
      <p:pic>
        <p:nvPicPr>
          <p:cNvPr id="7" name="SpanishGypsyDance-CasaMusica_65q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53400" y="563161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/>
    <p:sndAc>
      <p:stSnd>
        <p:snd r:embed="rId3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7" dur="2202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71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4a5d6a31_78117136_anhve11146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ạc nền chương trình CẮT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77000" y="6019800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02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inh nen 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Káº¿t quáº£ hÃ¬nh áº£nh cho hÃ¬nh áº£nh  mÃ¢y dá» thÆ°Æ¡ng hoáº¡t hÃ¬n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34743"/>
            <a:ext cx="3276600" cy="26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1250" y="1260609"/>
            <a:ext cx="742950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500" b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BÉ ĐỀN VỚI CHƯƠNG TRÌNH “ĐỐ VUI” CÙNG CÔ MÂY </a:t>
            </a:r>
            <a:endParaRPr lang="en-US" sz="25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04025" y="597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61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838200" y="457200"/>
            <a:ext cx="3200400" cy="2495550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3886200" y="3810000"/>
            <a:ext cx="3657600" cy="2438400"/>
          </a:xfrm>
          <a:prstGeom prst="trapezoi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91400" y="228600"/>
            <a:ext cx="3846512" cy="3352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inh co mau do la hinh j vay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9728200" y="6705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edg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90800" y="990600"/>
            <a:ext cx="6477000" cy="5257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10668001" y="56388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huc mung bạn dung r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668001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4388665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38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1" animBg="1"/>
      <p:bldP spid="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618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0" y="152400"/>
            <a:ext cx="6096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mây đố các con hình có đường cong tròn khép kín là hình gì?</a:t>
            </a:r>
          </a:p>
        </p:txBody>
      </p:sp>
      <p:pic>
        <p:nvPicPr>
          <p:cNvPr id="2" name="hinh co duong cong tron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058400" y="5715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86000" y="914400"/>
            <a:ext cx="6934200" cy="5562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4419600" y="1"/>
            <a:ext cx="3581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4000" b="1">
                <a:solidFill>
                  <a:srgbClr val="00B0F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9982201" y="7086600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2202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1698195"/>
      </p:ext>
    </p:extLst>
  </p:cSld>
  <p:clrMapOvr>
    <a:masterClrMapping/>
  </p:clrMapOvr>
  <p:transition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1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60"/>
                            </p:stCondLst>
                            <p:childTnLst>
                              <p:par>
                                <p:cTn id="1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7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3142" y="3193889"/>
            <a:ext cx="4353278" cy="3392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FF9"/>
              </a:clrFrom>
              <a:clrTo>
                <a:srgbClr val="FE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0474" y="1689902"/>
            <a:ext cx="429304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75" y="224361"/>
            <a:ext cx="3758228" cy="3180041"/>
          </a:xfrm>
          <a:prstGeom prst="rect">
            <a:avLst/>
          </a:prstGeom>
        </p:spPr>
      </p:pic>
      <p:sp>
        <p:nvSpPr>
          <p:cNvPr id="4" name="Smiley Face 3"/>
          <p:cNvSpPr/>
          <p:nvPr/>
        </p:nvSpPr>
        <p:spPr>
          <a:xfrm>
            <a:off x="10058401" y="6229351"/>
            <a:ext cx="357187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9074" y="192113"/>
            <a:ext cx="358140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205" y="3779852"/>
            <a:ext cx="2767540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 đúng roi bạn giỏi q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577061" y="6205211"/>
            <a:ext cx="481340" cy="481340"/>
          </a:xfrm>
          <a:prstGeom prst="rect">
            <a:avLst/>
          </a:prstGeom>
        </p:spPr>
      </p:pic>
    </p:spTree>
  </p:cSld>
  <p:clrMapOvr>
    <a:masterClrMapping/>
  </p:clrMapOvr>
  <p:transition>
    <p:wheel spokes="1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26"/>
                            </p:stCondLst>
                            <p:childTnLst>
                              <p:par>
                                <p:cTn id="17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-99142"/>
            <a:ext cx="2863045" cy="2766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 rot="16200000">
            <a:off x="1121637" y="1731237"/>
            <a:ext cx="1343489" cy="1899636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9955" y="1066800"/>
            <a:ext cx="3174245" cy="273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947733" y="3460665"/>
            <a:ext cx="2512953" cy="1460670"/>
          </a:xfrm>
          <a:prstGeom prst="triangl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0125" y="2286000"/>
            <a:ext cx="1623090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8153400" y="4191000"/>
            <a:ext cx="2438400" cy="1975883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9" name="đố bé bek [Medium quality]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019800" y="6200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1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9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100</Words>
  <Application>Microsoft Office PowerPoint</Application>
  <PresentationFormat>Custom</PresentationFormat>
  <Paragraphs>15</Paragraphs>
  <Slides>14</Slides>
  <Notes>1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Welcome</cp:lastModifiedBy>
  <cp:revision>344</cp:revision>
  <dcterms:created xsi:type="dcterms:W3CDTF">2017-09-15T06:27:34Z</dcterms:created>
  <dcterms:modified xsi:type="dcterms:W3CDTF">2019-04-11T04:05:45Z</dcterms:modified>
</cp:coreProperties>
</file>