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58646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1715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2280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2497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6794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4496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315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6186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8308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4631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0676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E1973-0AEC-4D59-9353-FF93F1ED6F68}" type="datetimeFigureOut">
              <a:rPr lang="vi-VN" smtClean="0"/>
              <a:pPr/>
              <a:t>11/04/2019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0042-FF4D-4F3F-951F-C2089E77F8E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1789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Hộp Văn bản 6"/>
          <p:cNvSpPr txBox="1"/>
          <p:nvPr/>
        </p:nvSpPr>
        <p:spPr>
          <a:xfrm>
            <a:off x="1250963" y="1041428"/>
            <a:ext cx="98083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Lĩnh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vực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triển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thẩm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mỹ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Cây,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rau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bông hoa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457200"/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bông hoa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defTabSz="457200"/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Đề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tài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Dạy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hát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Màu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hoa (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Hồng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Đăng)</a:t>
            </a:r>
          </a:p>
          <a:p>
            <a:pPr algn="ctr" defTabSz="457200"/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Nghe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hát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cây bông - Dân ca nam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bộ</a:t>
            </a:r>
            <a:endParaRPr lang="vi-VN" sz="3200" dirty="0">
              <a:solidFill>
                <a:srgbClr val="4BCAAD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: 24- 36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12-15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51809" y="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TRƯỜNG MN GIA THƯỢNG</a:t>
            </a:r>
          </a:p>
        </p:txBody>
      </p:sp>
    </p:spTree>
    <p:extLst>
      <p:ext uri="{BB962C8B-B14F-4D97-AF65-F5344CB8AC3E}">
        <p14:creationId xmlns:p14="http://schemas.microsoft.com/office/powerpoint/2010/main" xmlns="" val="118361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2546"/>
            <a:ext cx="12192001" cy="6805454"/>
          </a:xfrm>
        </p:spPr>
      </p:pic>
    </p:spTree>
    <p:extLst>
      <p:ext uri="{BB962C8B-B14F-4D97-AF65-F5344CB8AC3E}">
        <p14:creationId xmlns:p14="http://schemas.microsoft.com/office/powerpoint/2010/main" xmlns="" val="426984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84009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72259"/>
            <a:ext cx="2322777" cy="173751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248"/>
          </a:xfrm>
          <a:prstGeom prst="rect">
            <a:avLst/>
          </a:prstGeom>
        </p:spPr>
      </p:pic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70" b="89840" l="100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9170" y="4277849"/>
            <a:ext cx="2320321" cy="17356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10" y="2444287"/>
            <a:ext cx="2322777" cy="1737511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540" y="1590379"/>
            <a:ext cx="2322777" cy="1737511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19" y="1974202"/>
            <a:ext cx="2322777" cy="1737511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4" y="1572258"/>
            <a:ext cx="2322777" cy="1737511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505" y="4113208"/>
            <a:ext cx="2322777" cy="1737511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05" y="3304383"/>
            <a:ext cx="2322777" cy="1737511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352" y="2364814"/>
            <a:ext cx="2322777" cy="1737511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554" y="2358025"/>
            <a:ext cx="232277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26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32018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679621" y="716691"/>
            <a:ext cx="363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+mj-lt"/>
              </a:rPr>
              <a:t>Dạy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Màu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hoa (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Đăng)</a:t>
            </a:r>
          </a:p>
        </p:txBody>
      </p:sp>
      <p:pic>
        <p:nvPicPr>
          <p:cNvPr id="7" name="Lý cây bông Beat Bài hát lớp 1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05900" y="4738689"/>
            <a:ext cx="609600" cy="609600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7188993" y="5668446"/>
            <a:ext cx="449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Nghe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Lý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cây bông- Dân ca nam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bộ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Màu hoa beat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86464" y="1073938"/>
            <a:ext cx="609600" cy="609600"/>
          </a:xfrm>
          <a:prstGeom prst="rect">
            <a:avLst/>
          </a:prstGeom>
        </p:spPr>
      </p:pic>
      <p:pic>
        <p:nvPicPr>
          <p:cNvPr id="6" name="Màu hoa beat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84193" y="107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lý cay b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0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84</Words>
  <Application>Microsoft Office PowerPoint</Application>
  <PresentationFormat>Custom</PresentationFormat>
  <Paragraphs>11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Tiểu Tình</dc:creator>
  <cp:lastModifiedBy>Welcome</cp:lastModifiedBy>
  <cp:revision>14</cp:revision>
  <dcterms:created xsi:type="dcterms:W3CDTF">2016-11-05T14:00:23Z</dcterms:created>
  <dcterms:modified xsi:type="dcterms:W3CDTF">2019-04-11T03:50:18Z</dcterms:modified>
</cp:coreProperties>
</file>