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1,%20L&#7898;P%20C3%20(2018-2019)\3.%20LINH\GI&#193;O%20&#193;N%20&#272;I&#7878;N%20T&#7916;\gadt%20thang%2012\nhjac\&#272;&#7889;%20B&#7841;n.mp4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1,%20L&#7898;P%20C3%20(2018-2019)\3.%20LINH\GI&#193;O%20&#193;N%20&#272;I&#7878;N%20T&#7916;\gadt%20thang%2012\nhjac\Voi%20lam%20xiec%20(H&#204;NH%20MINH%20H&#7884;A%20THEO%20L&#7900;I%20B&#192;I%20H&#193;T).mp4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686800" cy="1447800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GIA THƯỢNG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514600"/>
            <a:ext cx="8839200" cy="3352800"/>
          </a:xfrm>
        </p:spPr>
        <p:txBody>
          <a:bodyPr>
            <a:normAutofit lnSpcReduction="10000"/>
          </a:bodyPr>
          <a:lstStyle/>
          <a:p>
            <a:endParaRPr lang="en-US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 QUEN VỚI TOÁN</a:t>
            </a:r>
            <a:endParaRPr lang="en-US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tài: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vi 5</a:t>
            </a:r>
          </a:p>
          <a:p>
            <a:pPr marL="457200" indent="-457200"/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15-20 (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/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Thùy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LOGO MNGT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CF9"/>
              </a:clrFrom>
              <a:clrTo>
                <a:srgbClr val="FFFC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1066800"/>
            <a:ext cx="1436915" cy="13716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8000" y="6591300"/>
            <a:ext cx="3124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9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2018- 2019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latin typeface="Times New Roman" pitchFamily="18" charset="0"/>
                <a:cs typeface="Times New Roman" pitchFamily="18" charset="0"/>
              </a:rPr>
            </a:b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I.MỤC ĐÍCH - YÊU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vi 5,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581400"/>
            <a:ext cx="7162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so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vi 4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0292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kỷ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CHUẨN BỊ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5791200" cy="243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1.Đồ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- 5con </a:t>
            </a:r>
            <a:r>
              <a:rPr lang="fr-F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5 con </a:t>
            </a:r>
            <a:r>
              <a:rPr lang="fr-F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4267200"/>
            <a:ext cx="65532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2.Đồ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rổ</a:t>
            </a: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5 con </a:t>
            </a:r>
            <a:r>
              <a:rPr lang="fr-F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5 con </a:t>
            </a:r>
            <a:r>
              <a:rPr lang="fr-F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TIẾN HÀNH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1447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Đố Bạn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305800" y="5791200"/>
            <a:ext cx="8382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676400"/>
          </a:xfrm>
        </p:spPr>
        <p:txBody>
          <a:bodyPr/>
          <a:lstStyle/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vi 5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1, 2 ,3, 4,5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305800" cy="6172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rổ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rổ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ntn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ntn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con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con</a:t>
            </a: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</a:p>
          <a:p>
            <a:pPr>
              <a:buNone/>
            </a:pP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5562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1752599"/>
          </a:xfrm>
        </p:spPr>
        <p:txBody>
          <a:bodyPr/>
          <a:lstStyle/>
          <a:p>
            <a:pPr>
              <a:buNone/>
            </a:pP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TC1</a:t>
            </a: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endParaRPr lang="en-US" sz="2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-CC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2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57600"/>
            <a:ext cx="8077200" cy="1752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TC2: </a:t>
            </a:r>
            <a:r>
              <a:rPr lang="en-US" sz="2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endParaRPr lang="en-US" sz="2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CC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7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83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"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xiếc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Voi lam xiec (HÌNH MINH HỌA THEO LỜI BÀI HÁT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924800" y="5867400"/>
            <a:ext cx="1066800" cy="8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e4f95a4977febee4fe73ad882b59e98b03e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502</Words>
  <Application>Microsoft Office PowerPoint</Application>
  <PresentationFormat>On-screen Show (4:3)</PresentationFormat>
  <Paragraphs>51</Paragraphs>
  <Slides>8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PHÒNG GIÁO DỤC VÀ ĐÀO TẠO QUẬN LONG BIÊN TRƯỜNG MẦM NON GIA THƯỢNG </vt:lpstr>
      <vt:lpstr>I.MỤC ĐÍCH - YÊU CẦU</vt:lpstr>
      <vt:lpstr>II. CHUẨN BỊ</vt:lpstr>
      <vt:lpstr>III. TIẾN HÀNH</vt:lpstr>
      <vt:lpstr>2. Phương pháp, hình thức tổ chức </vt:lpstr>
      <vt:lpstr>Slide 6</vt:lpstr>
      <vt:lpstr>Ôn luyện củng cố.</vt:lpstr>
      <vt:lpstr>3. Kết thúc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GIA THƯỢNG </dc:title>
  <dc:creator>Welcome</dc:creator>
  <cp:lastModifiedBy>Welcome</cp:lastModifiedBy>
  <cp:revision>5</cp:revision>
  <dcterms:created xsi:type="dcterms:W3CDTF">2006-08-16T00:00:00Z</dcterms:created>
  <dcterms:modified xsi:type="dcterms:W3CDTF">2019-03-13T02:57:53Z</dcterms:modified>
</cp:coreProperties>
</file>