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,%20L&#7898;P%20C3%20(2018-2019)\3.%20LINH\GI&#193;O%20&#193;N%20&#272;I&#7878;N%20T&#7916;\PTVD%20Lan%20Bong%20Bang%20Hai%20Tay%20TCVD%20bat%20Buom\nh&#7841;c\Moi-ban-vui-mua-ca-Nhac-Beat.mp3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,%20L&#7898;P%20C3%20(2018-2019)\3.%20LINH\GI&#193;O%20&#193;N%20&#272;I&#7878;N%20T&#7916;\PTVD%20Lan%20Bong%20Bang%20Hai%20Tay%20TCVD%20bat%20Buom\nh&#7841;c\Doan-Tau-Nho-Xiu-Hop-Ca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GD &amp; ĐT LONG BIÊN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762000"/>
            <a:ext cx="7010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TRƯỜNG MN GIA THƯỢNG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Users\Welcome\Desktop\tải xuố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371600"/>
            <a:ext cx="1447800" cy="144780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9600" y="30480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 TRIỂN VẬN ĐỘNG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 TÀI: LĂN BÓNG BẰNG HAI TAY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TCVĐ: BẮT BƯỚM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48768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0" y="6172200"/>
            <a:ext cx="2819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2018 - 2019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914400"/>
            <a:ext cx="6553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IMG_4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7696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228600"/>
            <a:ext cx="5410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2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IMG_4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4267200" cy="5029200"/>
          </a:xfrm>
          <a:prstGeom prst="rect">
            <a:avLst/>
          </a:prstGeom>
        </p:spPr>
      </p:pic>
      <p:pic>
        <p:nvPicPr>
          <p:cNvPr id="6" name="Picture 5" descr="IMG_4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47800"/>
            <a:ext cx="4470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228600"/>
            <a:ext cx="5257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066800"/>
            <a:ext cx="8305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8382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vạch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cúi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lệnh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lăn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lăn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lăn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mắt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phối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lăn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xong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IMG_4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43200"/>
            <a:ext cx="4343400" cy="3886200"/>
          </a:xfrm>
          <a:prstGeom prst="rect">
            <a:avLst/>
          </a:prstGeom>
        </p:spPr>
      </p:pic>
      <p:pic>
        <p:nvPicPr>
          <p:cNvPr id="7" name="Picture 6" descr="IMG_4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743200"/>
            <a:ext cx="4165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867400" cy="655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MG_4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3528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1524000"/>
            <a:ext cx="5943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Bắt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981200"/>
            <a:ext cx="88392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chơi:Khi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bong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bay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nhảy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bay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nhảy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bay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nhảy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thấp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bướm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Moi-ban-vui-mua-ca-Nhac-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05600" y="53340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3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6324600" cy="114299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2667000"/>
            <a:ext cx="7086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Kỹ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năng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lăn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bóng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Mắt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lăn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bóng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phía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Rèn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phản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xạ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nhanh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4495800"/>
            <a:ext cx="60198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480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3886200" cy="2743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Loa,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BTPTC,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3962400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Bóng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924800" cy="609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TC: “Chi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3733800" cy="685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228600"/>
            <a:ext cx="4191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su-that-gay-choang-ve-bai-ve-chi-chi-chanh-chanh-ma-ai-ai-cung-thuoc-tu-nho-tro-choi-chi-chi-chanh-chanh-1497366764-width660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3048000" cy="317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43400" y="2895600"/>
            <a:ext cx="38862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Chi chi chành chành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Cái đanh thổi lửa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Con ngựa chết trương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Ba vương ngũ đế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Bắt dế đi tìm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Ù à ù ập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Đóng sập cửa vào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010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4724400" cy="609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sz="3300" b="1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3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300" b="1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3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3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76400"/>
            <a:ext cx="7772400" cy="5029200"/>
          </a:xfrm>
          <a:prstGeom prst="rect">
            <a:avLst/>
          </a:prstGeom>
        </p:spPr>
      </p:pic>
      <p:pic>
        <p:nvPicPr>
          <p:cNvPr id="6" name="Doan-Tau-Nho-Xiu-Hop-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7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0480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38862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43200" y="12954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IMG_4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4419600" cy="4953000"/>
          </a:xfrm>
          <a:prstGeom prst="rect">
            <a:avLst/>
          </a:prstGeom>
        </p:spPr>
      </p:pic>
      <p:pic>
        <p:nvPicPr>
          <p:cNvPr id="7" name="Picture 6" descr="IMG_4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05000"/>
            <a:ext cx="4495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4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8305800" cy="560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4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4873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4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343400" cy="5715000"/>
          </a:xfrm>
          <a:prstGeom prst="rect">
            <a:avLst/>
          </a:prstGeom>
        </p:spPr>
      </p:pic>
      <p:pic>
        <p:nvPicPr>
          <p:cNvPr id="6" name="Picture 5" descr="IMG_4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838200"/>
            <a:ext cx="4343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9352232234bfa62cb2cf6bdbb978fe40f229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439</Words>
  <Application>Microsoft Office PowerPoint</Application>
  <PresentationFormat>On-screen Show (4:3)</PresentationFormat>
  <Paragraphs>50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PHÒNG GD &amp; ĐT LONG BIÊN</vt:lpstr>
      <vt:lpstr>I. Mục đích – Yêu cầu</vt:lpstr>
      <vt:lpstr>III. Chuẩn Bị</vt:lpstr>
      <vt:lpstr>Cô và trẻ cùng chơi TC: “Chi Chi Chành Chành”</vt:lpstr>
      <vt:lpstr>2. Phương pháp, hình thức tổ chức</vt:lpstr>
      <vt:lpstr>2. Trọng Động</vt:lpstr>
      <vt:lpstr>+ Chân: Một chân bước trước, hai tay chống hông gập khuỵu gối</vt:lpstr>
      <vt:lpstr>+ Bụng: Cúi người về phía trước tay chạm mũi chân</vt:lpstr>
      <vt:lpstr>+ Bật: Bật lên, xuống</vt:lpstr>
      <vt:lpstr>b. Vận động cơ bản: Lăn bóng bằng hai tay</vt:lpstr>
      <vt:lpstr>Slide 11</vt:lpstr>
      <vt:lpstr>Slide 12</vt:lpstr>
      <vt:lpstr>- Cô cho trẻ thi đua các tổ</vt:lpstr>
      <vt:lpstr>III. Kết thúc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LONG BIÊN</dc:title>
  <dc:creator>Welcome</dc:creator>
  <cp:lastModifiedBy>Welcome</cp:lastModifiedBy>
  <cp:revision>14</cp:revision>
  <dcterms:created xsi:type="dcterms:W3CDTF">2006-08-16T00:00:00Z</dcterms:created>
  <dcterms:modified xsi:type="dcterms:W3CDTF">2018-10-17T02:06:37Z</dcterms:modified>
</cp:coreProperties>
</file>