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9" r:id="rId10"/>
    <p:sldId id="270" r:id="rId11"/>
    <p:sldId id="264" r:id="rId12"/>
    <p:sldId id="265" r:id="rId13"/>
    <p:sldId id="266" r:id="rId14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780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12/03/2019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093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12/03/2019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34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12/03/2019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097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12/03/2019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0318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12/03/2019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6745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12/03/2019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6275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12/03/2019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0110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12/03/2019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0582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12/03/2019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752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12/03/2019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5473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12/03/2019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2507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A60D2-5E32-4978-A95F-A5998E202FCD}" type="datetimeFigureOut">
              <a:rPr lang="en-US" smtClean="0"/>
              <a:pPr/>
              <a:t>12/03/2019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456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1,%20L&#7898;P%20C3%20(2018-2019)\1,%20TUY&#7870;T%20C3\GI&#193;O%20&#193;N%20&#272;I&#7878;N%20T&#7916;\6,%20TH&#193;NG%202%20X&#201;%20D&#193;N%20M&#7854;T%20QU&#7842;%20D&#7912;A\&#226;m%20thanh\HungarianSonata-RichardClayderman-660367.mp3" TargetMode="Externa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1,%20L&#7898;P%20C3%20(2018-2019)\1,%20TUY&#7870;T%20C3\GI&#193;O%20&#193;N%20&#272;I&#7878;N%20T&#7916;\6,%20TH&#193;NG%202%20X&#201;%20D&#193;N%20M&#7854;T%20QU&#7842;%20D&#7912;A\&#226;m%20thanh\TimBanThan-V.A-4165957.mp3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6200"/>
            <a:ext cx="8839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PHÒNG GIÁO DỤC VÀ ĐÀO TẠO QUẬN LONG BIÊN</a:t>
            </a:r>
          </a:p>
          <a:p>
            <a:pPr algn="ctr"/>
            <a:r>
              <a:rPr lang="vi-VN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TRƯỜNG MẦM NON GIA THƯỢNG</a:t>
            </a:r>
            <a:endParaRPr lang="en-US" sz="2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pic>
        <p:nvPicPr>
          <p:cNvPr id="7" name="Picture 13" descr="F:\ảnh nền powerpoint\lô gô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90600"/>
            <a:ext cx="1847850" cy="1638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64485" y="2819400"/>
            <a:ext cx="4541115" cy="116955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BottomLeft"/>
              <a:lightRig rig="threePt" dir="t"/>
            </a:scene3d>
          </a:bodyPr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TẠO HÌNH</a:t>
            </a:r>
          </a:p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 DÁN MẮT QUẢ DỨA</a:t>
            </a:r>
            <a:endParaRPr lang="vi-VN" sz="3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4495800"/>
            <a:ext cx="5030544" cy="129266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vi-VN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             Lứa tuổi : Mẫu giáo bé ( 3-4 tuổi)</a:t>
            </a:r>
          </a:p>
          <a:p>
            <a:r>
              <a:rPr lang="vi-VN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vi-VN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            Thời gian : 15-20 phút</a:t>
            </a:r>
          </a:p>
          <a:p>
            <a:pPr algn="ctr"/>
            <a:r>
              <a:rPr lang="vi-VN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            Người thực hiện </a:t>
            </a:r>
            <a:r>
              <a:rPr lang="vi-VN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:</a:t>
            </a:r>
            <a:r>
              <a:rPr lang="en-US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2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Phùng</a:t>
            </a:r>
            <a:r>
              <a:rPr lang="en-US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2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Thị</a:t>
            </a:r>
            <a:r>
              <a:rPr lang="en-US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2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Tuyết</a:t>
            </a:r>
            <a:endParaRPr lang="vi-VN" sz="20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ctr"/>
            <a:endParaRPr 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8699" y="6432328"/>
            <a:ext cx="2371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b="1" dirty="0" smtClean="0">
                <a:latin typeface="+mj-lt"/>
              </a:rPr>
              <a:t>Năm học : 2018 - 2019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530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1"/>
            <a:ext cx="9144000" cy="626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57629" y="6324600"/>
            <a:ext cx="2909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dứa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636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108213"/>
            <a:ext cx="7391400" cy="2123658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d,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HungarianSonata-RichardClayderman-66036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848600" y="6172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067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35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28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845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770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438400"/>
            <a:ext cx="69337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3, </a:t>
            </a:r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084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838200"/>
            <a:ext cx="3603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I. Mục đích - Yêu cầu:</a:t>
            </a:r>
            <a:endParaRPr lang="en-US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469" y="2285999"/>
            <a:ext cx="9048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002060"/>
                </a:solidFill>
                <a:latin typeface="+mj-lt"/>
              </a:rPr>
              <a:t>1, Kiến thức :</a:t>
            </a:r>
          </a:p>
          <a:p>
            <a:pPr marL="285750" indent="-285750">
              <a:buFontTx/>
              <a:buChar char="-"/>
            </a:pPr>
            <a:r>
              <a:rPr lang="vi-VN" sz="2000" dirty="0" smtClean="0">
                <a:latin typeface="+mj-lt"/>
              </a:rPr>
              <a:t>Trẻ biết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xé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000" dirty="0" smtClean="0">
                <a:latin typeface="+mj-lt"/>
              </a:rPr>
              <a:t>, </a:t>
            </a:r>
            <a:r>
              <a:rPr lang="vi-VN" sz="2000" dirty="0" smtClean="0">
                <a:latin typeface="+mj-lt"/>
              </a:rPr>
              <a:t>tô </a:t>
            </a:r>
            <a:r>
              <a:rPr lang="vi-VN" sz="2000" dirty="0" smtClean="0">
                <a:latin typeface="+mj-lt"/>
              </a:rPr>
              <a:t>đúng màu và biết phối </a:t>
            </a:r>
            <a:r>
              <a:rPr lang="vi-VN" sz="2000" dirty="0" smtClean="0">
                <a:latin typeface="+mj-lt"/>
              </a:rPr>
              <a:t>hợp </a:t>
            </a:r>
            <a:r>
              <a:rPr lang="vi-VN" sz="2000" dirty="0" smtClean="0">
                <a:latin typeface="+mj-lt"/>
              </a:rPr>
              <a:t>các màu phù hợp.</a:t>
            </a:r>
          </a:p>
          <a:p>
            <a:r>
              <a:rPr lang="vi-VN" sz="2000" dirty="0" smtClean="0">
                <a:latin typeface="+mj-lt"/>
              </a:rPr>
              <a:t>-    Trẻ biết kể tên các bộ phận của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dứa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dứa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469" y="3886200"/>
            <a:ext cx="84770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 smtClean="0">
                <a:solidFill>
                  <a:srgbClr val="002060"/>
                </a:solidFill>
                <a:latin typeface="+mj-lt"/>
              </a:rPr>
              <a:t>2, Kỹ năng: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+mj-lt"/>
              </a:rPr>
              <a:t>Trẻ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xé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vụn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dứa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 marL="285750" indent="-285750">
              <a:buFontTx/>
              <a:buChar char="-"/>
            </a:pPr>
            <a:r>
              <a:rPr lang="vi-VN" sz="2000" dirty="0" smtClean="0">
                <a:latin typeface="+mj-lt"/>
              </a:rPr>
              <a:t>Trẻ </a:t>
            </a:r>
            <a:r>
              <a:rPr lang="vi-VN" sz="2000" dirty="0" smtClean="0">
                <a:latin typeface="+mj-lt"/>
              </a:rPr>
              <a:t>tô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vi-VN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>
                <a:latin typeface="+mj-lt"/>
              </a:rPr>
              <a:t>-    Rèn tư thế ngồi, cách cầm bút của trẻ. Rèn trẻ cách sử dụng màu cho phù hợp</a:t>
            </a:r>
            <a:endParaRPr lang="en-US" sz="20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469" y="5181600"/>
            <a:ext cx="82515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 smtClean="0">
                <a:solidFill>
                  <a:srgbClr val="002060"/>
                </a:solidFill>
                <a:latin typeface="+mj-lt"/>
              </a:rPr>
              <a:t>3, Thái độ:</a:t>
            </a:r>
          </a:p>
          <a:p>
            <a:pPr marL="285750" indent="-285750">
              <a:buFontTx/>
              <a:buChar char="-"/>
            </a:pPr>
            <a:r>
              <a:rPr lang="vi-VN" sz="2000" dirty="0" smtClean="0">
                <a:latin typeface="+mj-lt"/>
              </a:rPr>
              <a:t>Trẻ hứng thú tham gia vào giờ học</a:t>
            </a:r>
          </a:p>
          <a:p>
            <a:pPr marL="285750" indent="-285750">
              <a:buFontTx/>
              <a:buChar char="-"/>
            </a:pPr>
            <a:r>
              <a:rPr lang="vi-VN" sz="2000" dirty="0" smtClean="0">
                <a:latin typeface="+mj-lt"/>
              </a:rPr>
              <a:t>Trẻ ngoan, biết nghe lời cô giáo, biết giữ gìn sản phẩm của mình và của bạn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13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772180"/>
            <a:ext cx="2193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+mj-lt"/>
              </a:rPr>
              <a:t>II, Chuẩn bị:</a:t>
            </a:r>
            <a:endParaRPr lang="en-US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1052" y="1600200"/>
            <a:ext cx="351891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 smtClean="0">
                <a:solidFill>
                  <a:srgbClr val="FF0000"/>
                </a:solidFill>
                <a:latin typeface="+mj-lt"/>
              </a:rPr>
              <a:t>1, Đồ dùng của cô:</a:t>
            </a:r>
          </a:p>
          <a:p>
            <a:pPr marL="285750" indent="-285750">
              <a:buFontTx/>
              <a:buChar char="-"/>
            </a:pPr>
            <a:r>
              <a:rPr lang="vi-VN" sz="2000" dirty="0" smtClean="0">
                <a:latin typeface="+mj-lt"/>
              </a:rPr>
              <a:t>Giáo án điện tử</a:t>
            </a:r>
          </a:p>
          <a:p>
            <a:pPr marL="285750" indent="-285750">
              <a:buFontTx/>
              <a:buChar char="-"/>
            </a:pPr>
            <a:r>
              <a:rPr lang="vi-VN" sz="2000" dirty="0" smtClean="0">
                <a:latin typeface="+mj-lt"/>
              </a:rPr>
              <a:t>Bảng tương tác</a:t>
            </a:r>
          </a:p>
          <a:p>
            <a:pPr marL="285750" indent="-285750">
              <a:buFontTx/>
              <a:buChar char="-"/>
            </a:pPr>
            <a:r>
              <a:rPr lang="vi-VN" sz="2000" dirty="0" smtClean="0">
                <a:latin typeface="+mj-lt"/>
              </a:rPr>
              <a:t>Tranh mẫu của cô, que chỉ</a:t>
            </a:r>
          </a:p>
          <a:p>
            <a:pPr marL="285750" indent="-285750">
              <a:buFontTx/>
              <a:buChar char="-"/>
            </a:pPr>
            <a:r>
              <a:rPr lang="vi-VN" sz="2000" dirty="0" smtClean="0">
                <a:latin typeface="+mj-lt"/>
              </a:rPr>
              <a:t>Nhạc các bài hát trong chủ đề</a:t>
            </a:r>
          </a:p>
          <a:p>
            <a:pPr marL="285750" indent="-285750">
              <a:buFontTx/>
              <a:buChar char="-"/>
            </a:pPr>
            <a:endParaRPr lang="en-US" sz="2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1052" y="3770376"/>
            <a:ext cx="43188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 smtClean="0">
                <a:solidFill>
                  <a:srgbClr val="FF0000"/>
                </a:solidFill>
                <a:latin typeface="+mj-lt"/>
              </a:rPr>
              <a:t>2, Đồ dùng của trẻ :</a:t>
            </a:r>
          </a:p>
          <a:p>
            <a:pPr marL="285750" indent="-285750">
              <a:buFontTx/>
              <a:buChar char="-"/>
            </a:pPr>
            <a:r>
              <a:rPr lang="vi-VN" sz="2000" dirty="0" smtClean="0">
                <a:latin typeface="+mj-lt"/>
              </a:rPr>
              <a:t>Vở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000" dirty="0" smtClean="0">
                <a:latin typeface="+mj-lt"/>
              </a:rPr>
              <a:t>, </a:t>
            </a:r>
            <a:r>
              <a:rPr lang="vi-VN" sz="2000" dirty="0" smtClean="0">
                <a:latin typeface="+mj-lt"/>
              </a:rPr>
              <a:t>bút </a:t>
            </a:r>
            <a:r>
              <a:rPr lang="vi-VN" sz="2000" dirty="0" smtClean="0">
                <a:latin typeface="+mj-lt"/>
              </a:rPr>
              <a:t>màu cho trẻ</a:t>
            </a:r>
          </a:p>
          <a:p>
            <a:pPr marL="285750" indent="-285750">
              <a:buFontTx/>
              <a:buChar char="-"/>
            </a:pPr>
            <a:r>
              <a:rPr lang="vi-VN" sz="2000" dirty="0" smtClean="0">
                <a:latin typeface="+mj-lt"/>
              </a:rPr>
              <a:t>Bảng trưng bày sản phẩm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817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1905000"/>
            <a:ext cx="6737742" cy="104644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vi-V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1,Ổn định tổ chức:</a:t>
            </a:r>
          </a:p>
          <a:p>
            <a:r>
              <a:rPr lang="vi-VN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Cô và trẻ cùng hát bài </a:t>
            </a:r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“</a:t>
            </a:r>
            <a:r>
              <a:rPr lang="vi-VN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Tìm bạn thân</a:t>
            </a:r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”</a:t>
            </a:r>
            <a:endParaRPr lang="en-US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TimBanThan-V.A-416595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29600" y="59436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337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5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46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83336"/>
            <a:ext cx="7919156" cy="353943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con?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dứa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01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\Downloads\tạo hình.jpg"/>
          <p:cNvPicPr>
            <a:picLocks noChangeAspect="1" noChangeArrowheads="1"/>
          </p:cNvPicPr>
          <p:nvPr/>
        </p:nvPicPr>
        <p:blipFill>
          <a:blip r:embed="rId3"/>
          <a:srcRect l="1653" r="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573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667000"/>
            <a:ext cx="715772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53545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ownloads\tạo hình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5400000">
            <a:off x="1485898" y="-1485901"/>
            <a:ext cx="6172201" cy="91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0" y="6324600"/>
            <a:ext cx="2828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6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7076" r="932"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5963" y="6324600"/>
            <a:ext cx="7536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dứa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dứa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636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c8a5659f67133db8e38c38e754317affbe6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471</Words>
  <Application>Microsoft Office PowerPoint</Application>
  <PresentationFormat>On-screen Show (4:3)</PresentationFormat>
  <Paragraphs>48</Paragraphs>
  <Slides>13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Welcome</cp:lastModifiedBy>
  <cp:revision>29</cp:revision>
  <dcterms:created xsi:type="dcterms:W3CDTF">2018-10-01T14:03:25Z</dcterms:created>
  <dcterms:modified xsi:type="dcterms:W3CDTF">2019-03-12T03:20:27Z</dcterms:modified>
</cp:coreProperties>
</file>