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70" r:id="rId11"/>
    <p:sldId id="264" r:id="rId12"/>
    <p:sldId id="265" r:id="rId13"/>
    <p:sldId id="266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93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5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,%20L&#7898;P%20C3%20(2018-2019)\1,%20TUY&#7870;T%20C3\GI&#193;O%20&#193;N%20&#272;I&#7878;N%20T&#7916;\6,%20TH&#193;NG%202%20X&#201;%20D&#193;N%20M&#7854;T%20QU&#7842;%20D&#7912;A\&#226;m%20thanh\HungarianSonata-RichardClayderman-660367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,%20L&#7898;P%20C3%20(2018-2019)\1,%20TUY&#7870;T%20C3\GI&#193;O%20&#193;N%20&#272;I&#7878;N%20T&#7916;\7,%20TH&#193;NG%203%20X&#201;%20D&#193;N%20B&#193;NH%20T&#192;U%20H&#7886;A%20-%20Copy\&#226;m%20thanh\VuiDenTruong-XuanMai_3dmy6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,%20L&#7898;P%20C3%20(2018-2019)\1,%20TUY&#7870;T%20C3\GI&#193;O%20&#193;N%20&#272;I&#7878;N%20T&#7916;\7,%20TH&#193;NG%203%20X&#201;%20D&#193;N%20B&#193;NH%20T&#192;U%20H&#7886;A%20-%20Copy\&#226;m%20thanh\&#272;o&#224;n%20t&#224;u%20nh&#7887;%20x&#237;u,%20t&#224;u%20l&#7917;a,%20t&#224;u%20h&#7887;a,%20nh&#7841;c%20thi&#7871;u%20nhi%202015%20-Trains%20for%20children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TRƯỜNG MẦM NON GIA THƯỢNG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7" name="Picture 13" descr="F:\ảnh nền powerpoint\lô gô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1847850" cy="16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64485" y="2819400"/>
            <a:ext cx="4097084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 BÁNH TÀU HỎA</a:t>
            </a:r>
            <a:endParaRPr lang="vi-VN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495800"/>
            <a:ext cx="5030544" cy="12926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Lứa tuổi : Mẫu giáo bé ( 3-4 tuổi)</a:t>
            </a:r>
          </a:p>
          <a:p>
            <a:r>
              <a:rPr lang="vi-VN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Thời gian : 15-20 phút</a:t>
            </a:r>
          </a:p>
          <a:p>
            <a:pPr algn="ctr"/>
            <a:r>
              <a:rPr lang="vi-VN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Người thực hiện :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Phùng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Thị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Tuyết</a:t>
            </a:r>
            <a:endParaRPr lang="vi-VN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8699" y="643232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 smtClean="0">
                <a:latin typeface="+mj-lt"/>
              </a:rPr>
              <a:t>Năm học : 2018 - 2019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73914"/>
            <a:ext cx="7581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ray,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08213"/>
            <a:ext cx="7391400" cy="212365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ungarianSonata-RichardClayderman-66036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2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438400"/>
            <a:ext cx="6315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VuiDenTruong-XuanMai_3dmy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1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69" y="2285999"/>
            <a:ext cx="9048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1, Kiến thức 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biết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dirty="0" smtClean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tô đúng màu và biết phối hợp các màu phù hợp.</a:t>
            </a:r>
          </a:p>
          <a:p>
            <a:r>
              <a:rPr lang="vi-VN" sz="2000" dirty="0" smtClean="0">
                <a:latin typeface="+mj-lt"/>
              </a:rPr>
              <a:t>-   </a:t>
            </a:r>
            <a:r>
              <a:rPr lang="vi-VN" sz="2000" dirty="0" smtClean="0">
                <a:latin typeface="+mj-lt"/>
              </a:rPr>
              <a:t>Trẻ </a:t>
            </a:r>
            <a:r>
              <a:rPr lang="vi-VN" sz="2000" dirty="0" smtClean="0">
                <a:latin typeface="+mj-lt"/>
              </a:rPr>
              <a:t>biết kể tên các bộ phận của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69" y="3886200"/>
            <a:ext cx="8477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2, Kỹ năng: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+mj-lt"/>
              </a:rPr>
              <a:t>Trẻ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tô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+mj-lt"/>
              </a:rPr>
              <a:t>-    Rèn tư thế ngồi, cách cầm bút của trẻ. Rèn trẻ cách sử dụng màu cho phù hợp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69" y="5181600"/>
            <a:ext cx="8251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3, Thái độ: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hứng thú tham gia vào giờ học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ngoan, biết nghe lời cô giáo, biết giữ gìn sản phẩm của mình và của bạn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7218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II, Chuẩn bị: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052" y="1600200"/>
            <a:ext cx="3518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1, Đồ dùng của cô: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Giáo án điện tử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Bảng tương tác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Tranh mẫu của cô, que chỉ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Nhạc các bài hát trong chủ đề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052" y="3770376"/>
            <a:ext cx="6135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2, Đồ dùng của trẻ 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bút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cho trẻ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Bảng trưng bày sản phẩm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6560"/>
            <a:ext cx="7350089" cy="10464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1,Ổn định tổ chức:</a:t>
            </a:r>
          </a:p>
          <a:p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cùng hát bài 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”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Đoàn tàu nhỏ xíu, tàu lửa, tàu hỏa, nhạc thiếu nhi 2015 -Trains for childr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1999" y="1828800"/>
            <a:ext cx="7616237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3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83336"/>
            <a:ext cx="7919156" cy="35394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tạo hình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57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667000"/>
            <a:ext cx="71577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354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tạo hình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226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400800"/>
            <a:ext cx="4863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324600"/>
            <a:ext cx="5287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8742de72532c294ceb721df83f47524a57b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528</Words>
  <Application>Microsoft Office PowerPoint</Application>
  <PresentationFormat>On-screen Show (4:3)</PresentationFormat>
  <Paragraphs>50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Welcome</cp:lastModifiedBy>
  <cp:revision>34</cp:revision>
  <dcterms:created xsi:type="dcterms:W3CDTF">2018-10-01T14:03:25Z</dcterms:created>
  <dcterms:modified xsi:type="dcterms:W3CDTF">2019-04-04T03:21:02Z</dcterms:modified>
</cp:coreProperties>
</file>