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PHÒNG GIÁO DỤC &amp; ĐÀO TẠO </a:t>
            </a:r>
            <a:r>
              <a:rPr lang="en-US" sz="2200" dirty="0" err="1" smtClean="0">
                <a:latin typeface="Times New Roman" pitchFamily="18" charset="0"/>
              </a:rPr>
              <a:t>QuẬN</a:t>
            </a:r>
            <a:r>
              <a:rPr lang="en-US" sz="2200" dirty="0" smtClean="0">
                <a:latin typeface="Times New Roman" pitchFamily="18" charset="0"/>
              </a:rPr>
              <a:t> LONG BIÊN</a:t>
            </a:r>
            <a:endParaRPr lang="en-US" sz="2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             TRƯỜNG MẦM NON </a:t>
            </a:r>
            <a:r>
              <a:rPr lang="en-US" sz="2200" b="1" dirty="0" smtClean="0">
                <a:latin typeface="Times New Roman" pitchFamily="18" charset="0"/>
              </a:rPr>
              <a:t>GIA THƯỢNG</a:t>
            </a:r>
            <a:endParaRPr lang="en-US" sz="2200" b="1" dirty="0">
              <a:latin typeface="Times New Roman" pitchFamily="18" charset="0"/>
            </a:endParaRP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189288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308100" y="5562600"/>
            <a:ext cx="6511925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 </a:t>
            </a:r>
            <a:r>
              <a:rPr lang="vi-VN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dạy</a:t>
            </a:r>
            <a:r>
              <a:rPr lang="vi-VN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Năm học: 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2018 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- </a:t>
            </a:r>
            <a:r>
              <a:rPr lang="vi-VN" sz="3600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2019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3057525" y="2752725"/>
            <a:ext cx="3411538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B1</a:t>
            </a:r>
            <a:endParaRPr lang="vi-VN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xmlns="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xmlns="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xmlns="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xmlns="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xmlns="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155</Words>
  <Application>Microsoft Office PowerPoint</Application>
  <PresentationFormat>On-screen Show (4:3)</PresentationFormat>
  <Paragraphs>37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Trò chuyện về hình ảnh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Welcome</cp:lastModifiedBy>
  <cp:revision>5</cp:revision>
  <dcterms:created xsi:type="dcterms:W3CDTF">2019-03-19T13:18:02Z</dcterms:created>
  <dcterms:modified xsi:type="dcterms:W3CDTF">2019-04-11T03:51:21Z</dcterms:modified>
</cp:coreProperties>
</file>