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59" r:id="rId5"/>
    <p:sldId id="261" r:id="rId6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798C-2CC0-49B7-8418-B67708DD961F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DCE0-0D05-438A-A74E-87A1C519B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798C-2CC0-49B7-8418-B67708DD961F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DCE0-0D05-438A-A74E-87A1C519B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798C-2CC0-49B7-8418-B67708DD961F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DCE0-0D05-438A-A74E-87A1C519B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798C-2CC0-49B7-8418-B67708DD961F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DCE0-0D05-438A-A74E-87A1C519B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798C-2CC0-49B7-8418-B67708DD961F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DCE0-0D05-438A-A74E-87A1C519B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798C-2CC0-49B7-8418-B67708DD961F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DCE0-0D05-438A-A74E-87A1C519B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798C-2CC0-49B7-8418-B67708DD961F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DCE0-0D05-438A-A74E-87A1C519B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798C-2CC0-49B7-8418-B67708DD961F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DCE0-0D05-438A-A74E-87A1C519B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798C-2CC0-49B7-8418-B67708DD961F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DCE0-0D05-438A-A74E-87A1C519B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798C-2CC0-49B7-8418-B67708DD961F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DCE0-0D05-438A-A74E-87A1C519B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798C-2CC0-49B7-8418-B67708DD961F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DCE0-0D05-438A-A74E-87A1C519B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F798C-2CC0-49B7-8418-B67708DD961F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8DCE0-0D05-438A-A74E-87A1C519B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ongHa\Desktop\xe%20may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ongHa\Desktop\oto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ongHa\Desktop\may%20bay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ongHa\Desktop\t&#224;u%20h&#7887;a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-228600" y="1447800"/>
            <a:ext cx="879824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tài:bắt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chước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ptgt</a:t>
            </a:r>
            <a:endParaRPr lang="en-US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dạy:NgyễN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dung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lang 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43434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92" y="3791243"/>
            <a:ext cx="19939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Picture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4169749">
            <a:off x="8080283" y="5863229"/>
            <a:ext cx="1066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4800"/>
            <a:ext cx="1752600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xe may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flipH="1">
            <a:off x="9144000" y="990600"/>
            <a:ext cx="2971800" cy="2476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xe m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391400" y="6019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89017E-7 L -0.825 0.2441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200" y="12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5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oto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flipH="1">
            <a:off x="-1752600" y="3581400"/>
            <a:ext cx="3505200" cy="198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t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33400" y="6096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5.78035E-7 L 0.79167 -0.2885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00" y="-14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57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y bay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-2982575" y="2743200"/>
            <a:ext cx="5965150" cy="2362200"/>
          </a:xfrm>
        </p:spPr>
      </p:pic>
      <p:pic>
        <p:nvPicPr>
          <p:cNvPr id="5" name="may b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143000" y="6096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49 0.21688 C -0.23316 0.1963 -0.23524 0.20717 -0.2276 0.18451 C -0.22622 0.18058 -0.22188 0.17919 -0.22014 0.17549 C -0.21892 0.17295 -0.21771 0.17064 -0.21667 0.16786 C -0.21528 0.16439 -0.21458 0.16046 -0.21302 0.15723 C -0.21163 0.15422 -0.21007 0.15168 -0.20799 0.14936 C -0.20556 0.14636 -0.19948 0.14173 -0.19948 0.14197 C -0.19462 0.12324 -0.17865 0.11422 -0.16892 0.10035 C -0.1533 0.07838 -0.18003 0.11283 -0.15434 0.08069 C -0.14931 0.07422 -0.13247 0.06636 -0.12622 0.06058 C -0.11667 0.05202 -0.11146 0.04069 -0.10052 0.03445 C -0.08368 0.0252 -0.0625 0.01873 -0.04444 0.01156 C -0.01684 0.00069 0.00503 -0.01179 0.03472 -0.01433 C 0.06233 -0.02058 0.08976 -0.01595 0.11667 -0.00694 C 0.12135 -0.00277 0.13056 0.00532 0.13611 0.00856 C 0.15451 0.01942 0.13802 0.00647 0.1533 0.01919 C 0.15451 0.0222 0.15556 0.02543 0.15694 0.02844 C 0.15851 0.03168 0.16042 0.03445 0.16181 0.03769 C 0.16615 0.04809 0.16563 0.05318 0.17292 0.06058 C 0.18455 0.07283 0.17622 0.0585 0.18385 0.06983 C 0.18594 0.07306 0.18646 0.07746 0.18872 0.08069 C 0.18958 0.08208 0.19132 0.08254 0.19236 0.0837 C 0.19444 0.08601 0.19653 0.08879 0.19844 0.09133 C 0.19965 0.09272 0.20208 0.09572 0.20208 0.09595 C 0.20417 0.10312 0.20625 0.10382 0.21181 0.10798 C 0.225 0.10705 0.23802 0.10728 0.25104 0.10497 C 0.25174 0.10497 0.26042 0.08856 0.26198 0.08671 C 0.26285 0.08301 0.2651 0.07977 0.26545 0.07584 C 0.27049 0.04116 0.26441 0.06543 0.26806 0.05156 C 0.26858 0.04023 0.26788 0.0289 0.26927 0.0178 C 0.26962 0.01595 0.27205 0.01619 0.27274 0.01457 C 0.27396 0.01202 0.27326 0.00832 0.27396 0.00555 C 0.27517 0.00139 0.2783 -0.0111 0.28021 -0.01595 C 0.28299 -0.02266 0.28247 -0.01965 0.2875 -0.0252 C 0.28906 -0.02682 0.29653 -0.03676 0.29844 -0.03907 C 0.30087 -0.04208 0.30451 -0.04231 0.30694 -0.04509 C 0.30851 -0.04647 0.30938 -0.04855 0.31076 -0.04971 C 0.31337 -0.05156 0.31667 -0.05156 0.31944 -0.05272 C 0.32587 -0.05225 0.33247 -0.05248 0.33889 -0.05133 C 0.33993 -0.0511 0.34427 -0.04647 0.34497 -0.04509 C 0.34965 -0.03838 0.35191 -0.03237 0.35833 -0.02821 C 0.37708 -0.02867 0.39618 -0.02543 0.41458 -0.02983 C 0.41892 -0.03075 0.41944 -0.03907 0.42205 -0.04347 C 0.42587 -0.05064 0.42483 -0.04879 0.42934 -0.05433 C 0.43125 -0.05965 0.43264 -0.06451 0.43542 -0.06959 C 0.43715 -0.08139 0.43767 -0.08162 0.44514 -0.09087 C 0.44705 -0.09341 0.45122 -0.09873 0.45122 -0.0985 C 0.45556 -0.12092 0.46076 -0.12277 0.47569 -0.1385 C 0.4776 -0.14058 0.47882 -0.14381 0.48056 -0.14613 C 0.48212 -0.14798 0.48351 -0.14959 0.48542 -0.15075 C 0.48854 -0.15237 0.49514 -0.15376 0.49514 -0.15353 C 0.50556 -0.16046 0.51649 -0.15353 0.52691 -0.14913 C 0.52865 -0.14774 0.53056 -0.14659 0.53194 -0.14451 C 0.5401 -0.13272 0.52865 -0.14312 0.53785 -0.13549 C 0.5408 -0.12879 0.54201 -0.12717 0.54774 -0.12485 C 0.56285 -0.12832 0.5776 -0.13503 0.59288 -0.13688 C 0.59653 -0.14381 0.59809 -0.15237 0.60278 -0.15838 C 0.60313 -0.16092 0.6033 -0.1637 0.60382 -0.16601 C 0.60451 -0.16763 0.60608 -0.16879 0.60625 -0.17064 C 0.60729 -0.17711 0.60677 -0.18405 0.60747 -0.19052 C 0.60903 -0.20439 0.62882 -0.22636 0.63455 -0.23353 C 0.63993 -0.24023 0.64167 -0.24509 0.64913 -0.24879 C 0.65712 -0.2585 0.6658 -0.25688 0.67726 -0.2578 C 0.6816 -0.25965 0.67969 -0.25873 0.68333 -0.26081 " pathEditMode="relative" rAng="0" ptsTypes="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00" y="-23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6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u ho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685800"/>
            <a:ext cx="4985918" cy="2939810"/>
          </a:xfrm>
          <a:prstGeom prst="rect">
            <a:avLst/>
          </a:prstGeom>
        </p:spPr>
      </p:pic>
      <p:pic>
        <p:nvPicPr>
          <p:cNvPr id="9" name="tàu hỏ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57 0.01526 C -0.09097 0.00208 -0.11111 -0.00116 -0.13125 -0.00324 C -0.14462 -0.00116 -0.1592 -0.00023 -0.17239 0.00717 C -0.18698 0.01526 -0.19132 0.02636 -0.20069 0.04254 C -0.21284 0.06404 -0.22639 0.08046 -0.23628 0.10497 C -0.26875 0.18474 -0.22031 0.07075 -0.24965 0.14867 C -0.25746 0.16971 -0.25486 0.15468 -0.2625 0.17017 C -0.26736 0.18011 -0.26632 0.18613 -0.27014 0.19746 C -0.27222 0.20393 -0.27552 0.20971 -0.2776 0.21665 C -0.28819 0.25156 -0.28489 0.2985 -0.30225 0.32763 C -0.30347 0.3304 -0.30607 0.33133 -0.30764 0.33318 C -0.31354 0.33988 -0.31805 0.35352 -0.32465 0.35769 C -0.33593 0.36509 -0.34791 0.37087 -0.3585 0.37965 C -0.37986 0.39769 -0.40052 0.4178 -0.42066 0.4393 C -0.43125 0.4511 -0.44409 0.46566 -0.45607 0.47468 C -0.46215 0.4793 -0.46857 0.48208 -0.47482 0.48555 C -0.47691 0.48601 -0.48038 0.48832 -0.48038 0.48878 C -0.50087 0.51699 -0.46857 0.47376 -0.49548 0.5015 C -0.49722 0.50381 -0.49809 0.50751 -0.49948 0.51029 C -0.50416 0.51792 -0.50955 0.52208 -0.51423 0.52948 " pathEditMode="relative" rAng="0" ptsTypes="fffffffff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00" y="24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0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60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23</Words>
  <Application>Microsoft Office PowerPoint</Application>
  <PresentationFormat>On-screen Show (4:3)</PresentationFormat>
  <Paragraphs>4</Paragraphs>
  <Slides>5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HongHa</dc:creator>
  <cp:lastModifiedBy>bang</cp:lastModifiedBy>
  <cp:revision>9</cp:revision>
  <dcterms:created xsi:type="dcterms:W3CDTF">2018-03-16T05:53:25Z</dcterms:created>
  <dcterms:modified xsi:type="dcterms:W3CDTF">2018-04-05T15:52:54Z</dcterms:modified>
</cp:coreProperties>
</file>