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4" r:id="rId5"/>
    <p:sldId id="265" r:id="rId6"/>
    <p:sldId id="268" r:id="rId7"/>
    <p:sldId id="267" r:id="rId8"/>
    <p:sldId id="270" r:id="rId9"/>
    <p:sldId id="269" r:id="rId10"/>
    <p:sldId id="263" r:id="rId11"/>
    <p:sldId id="266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24" autoAdjust="0"/>
  </p:normalViewPr>
  <p:slideViewPr>
    <p:cSldViewPr>
      <p:cViewPr>
        <p:scale>
          <a:sx n="73" d="100"/>
          <a:sy n="73" d="100"/>
        </p:scale>
        <p:origin x="-9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72CF-6B5B-4115-A4ED-535D7CDAB703}" type="datetimeFigureOut">
              <a:rPr lang="vi-VN" smtClean="0"/>
              <a:pPr/>
              <a:t>07/04/2018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F7C6-FE0F-40A7-A9CE-E9BFDCC5C45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tor\Downloads\Video%20Con%20V&#7883;t_mp3cut.foxcom.su_s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y&#234;n\D&#234;%20Con%20Nhanh%20Tr&#237;%20-%20Truy&#7879;n%20c&#7893;%20t&#237;ch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999" y="4221088"/>
            <a:ext cx="613340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Dê con nhanh trí</a:t>
            </a:r>
            <a:endParaRPr lang="vi-VN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490536"/>
            <a:ext cx="1737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FF0000"/>
                </a:solidFill>
              </a:rPr>
              <a:t>Kể chuyện </a:t>
            </a:r>
          </a:p>
          <a:p>
            <a:endParaRPr lang="vi-VN" dirty="0"/>
          </a:p>
        </p:txBody>
      </p:sp>
      <p:sp>
        <p:nvSpPr>
          <p:cNvPr id="13" name="TextBox 12"/>
          <p:cNvSpPr txBox="1"/>
          <p:nvPr/>
        </p:nvSpPr>
        <p:spPr>
          <a:xfrm>
            <a:off x="3228496" y="116632"/>
            <a:ext cx="5808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ĐIỂM ĐỘNG VẬT</a:t>
            </a:r>
          </a:p>
          <a:p>
            <a:pPr algn="r"/>
            <a:r>
              <a:rPr lang="vi-VN" sz="3200" dirty="0" smtClean="0">
                <a:solidFill>
                  <a:schemeClr val="accent6">
                    <a:lumMod val="75000"/>
                  </a:schemeClr>
                </a:solidFill>
              </a:rPr>
              <a:t>Chủ đề động vật trong gia đình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4766" y="2852936"/>
            <a:ext cx="7362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C00000"/>
                </a:solidFill>
              </a:rPr>
              <a:t>Lĩnh vực phát triển ngôn ngữ</a:t>
            </a:r>
          </a:p>
          <a:p>
            <a:pPr algn="ctr"/>
            <a:r>
              <a:rPr lang="vi-VN" sz="4000" b="1" dirty="0" smtClean="0">
                <a:solidFill>
                  <a:srgbClr val="C00000"/>
                </a:solidFill>
              </a:rPr>
              <a:t>Hoạt động văn học</a:t>
            </a:r>
          </a:p>
        </p:txBody>
      </p:sp>
      <p:sp>
        <p:nvSpPr>
          <p:cNvPr id="15" name="TextBox 14"/>
          <p:cNvSpPr txBox="1"/>
          <p:nvPr/>
        </p:nvSpPr>
        <p:spPr>
          <a:xfrm rot="20991380">
            <a:off x="358817" y="4162449"/>
            <a:ext cx="1436612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 tài:</a:t>
            </a:r>
            <a:endParaRPr lang="vi-V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 descr="lar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12776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5e3d6399a83525b52c3efd882596cd4c--chicken-painting-chicken-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12777"/>
            <a:ext cx="936104" cy="1008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tumblr_static_emvcjljaupcs4gww4sg0o8k0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412776"/>
            <a:ext cx="108012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038" y="1392269"/>
            <a:ext cx="1008410" cy="102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6480720" cy="1051560"/>
          </a:xfrm>
        </p:spPr>
        <p:txBody>
          <a:bodyPr>
            <a:noAutofit/>
          </a:bodyPr>
          <a:lstStyle/>
          <a:p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3</a:t>
            </a:r>
            <a:endParaRPr lang="vi-VN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844824"/>
            <a:ext cx="2700928" cy="7384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vi-VN" dirty="0" smtClean="0"/>
              <a:t>Cùng giao lưu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vi-VN" dirty="0"/>
          </a:p>
        </p:txBody>
      </p:sp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672408" cy="244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136904" cy="105156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vi-VN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Kính chào tạm biệt</a:t>
            </a:r>
            <a:endParaRPr lang="vi-VN" sz="6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a_bunch_of_baby_ducks_8_by_kol98-d5zb3c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3645024"/>
            <a:ext cx="2376264" cy="1786840"/>
          </a:xfrm>
          <a:prstGeom prst="rect">
            <a:avLst/>
          </a:prstGeom>
        </p:spPr>
      </p:pic>
      <p:pic>
        <p:nvPicPr>
          <p:cNvPr id="7" name="Picture 6" descr="mPqEjRk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501009"/>
            <a:ext cx="2037623" cy="201622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2411760" y="3212976"/>
            <a:ext cx="1584176" cy="86409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2627784" y="34290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Goodbye</a:t>
            </a:r>
            <a:endParaRPr lang="vi-VN" dirty="0"/>
          </a:p>
        </p:txBody>
      </p:sp>
      <p:sp>
        <p:nvSpPr>
          <p:cNvPr id="11" name="Cloud Callout 10"/>
          <p:cNvSpPr/>
          <p:nvPr/>
        </p:nvSpPr>
        <p:spPr>
          <a:xfrm flipH="1">
            <a:off x="4283968" y="3140968"/>
            <a:ext cx="1152128" cy="86409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Bye</a:t>
            </a:r>
            <a:endParaRPr lang="vi-V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y nh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329" y="1628800"/>
            <a:ext cx="9003175" cy="1612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22034">
            <a:off x="291731" y="1176662"/>
            <a:ext cx="6480720" cy="105156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vi-VN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1</a:t>
            </a:r>
            <a:endParaRPr lang="vi-VN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1412776"/>
            <a:ext cx="2736304" cy="576064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vi-V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Vui Múa Hát</a:t>
            </a:r>
          </a:p>
          <a:p>
            <a:pPr>
              <a:buNone/>
            </a:pPr>
            <a:endParaRPr lang="vi-V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vi-V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Video Con Vịt_mp3cut.foxcom.su_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480720" cy="1051560"/>
          </a:xfrm>
        </p:spPr>
        <p:txBody>
          <a:bodyPr>
            <a:noAutofit/>
          </a:bodyPr>
          <a:lstStyle/>
          <a:p>
            <a:r>
              <a:rPr lang="vi-VN" sz="7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2</a:t>
            </a:r>
            <a:endParaRPr lang="vi-VN" sz="7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780928"/>
            <a:ext cx="6120680" cy="17281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vi-VN" u="sng" dirty="0" smtClean="0"/>
              <a:t>Khám phá câu chuyện</a:t>
            </a:r>
          </a:p>
          <a:p>
            <a:pPr algn="ctr">
              <a:buNone/>
            </a:pPr>
            <a:endParaRPr lang="vi-VN" dirty="0" smtClean="0"/>
          </a:p>
          <a:p>
            <a:pPr algn="ctr">
              <a:buNone/>
            </a:pPr>
            <a:r>
              <a:rPr lang="vi-VN" dirty="0" smtClean="0"/>
              <a:t>+ Lần 1: Nghe cô kể chuyện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73908">
            <a:off x="467544" y="3105079"/>
            <a:ext cx="8183880" cy="105156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vi-VN" sz="5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Kể lần 2: Bé cùng quan sát</a:t>
            </a:r>
            <a:endParaRPr lang="vi-VN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7416824" cy="763528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chuyện</a:t>
            </a:r>
            <a:endParaRPr lang="vi-V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676456" cy="59046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con?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con?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1qSmxTCcAA1x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044848"/>
            <a:ext cx="5247456" cy="381315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259632" y="476672"/>
            <a:ext cx="5256584" cy="2880320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124744"/>
            <a:ext cx="5112568" cy="2088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err="1" smtClean="0"/>
              <a:t>Nội</a:t>
            </a:r>
            <a:r>
              <a:rPr lang="en-US" sz="4000" dirty="0" smtClean="0"/>
              <a:t> dung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</a:t>
            </a:r>
          </a:p>
          <a:p>
            <a:pPr algn="ctr">
              <a:buNone/>
            </a:pP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lên</a:t>
            </a:r>
            <a:r>
              <a:rPr lang="en-US" sz="4000" dirty="0" smtClean="0"/>
              <a:t> </a:t>
            </a:r>
            <a:r>
              <a:rPr lang="en-US" sz="4000" dirty="0" err="1" smtClean="0"/>
              <a:t>điều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vi-VN" sz="4000" dirty="0"/>
          </a:p>
        </p:txBody>
      </p:sp>
      <p:pic>
        <p:nvPicPr>
          <p:cNvPr id="5" name="Picture 4" descr="a_bunch_of_baby_ducks_8_by_kol98-d5zb3c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3635896" cy="273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-of-kids-clipart-happy-kids-clipart-1024x37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18297"/>
            <a:ext cx="9144000" cy="33397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r>
              <a:rPr lang="vi-V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Lần 3: Khán giả tí hon </a:t>
            </a:r>
            <a:endParaRPr lang="vi-VN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ê Con Nhanh Trí - Truyện cổ tíc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c65bc3513af7b1b0df21d24de257dc4--elephant-nursery-nursery-art.jpg"/>
          <p:cNvPicPr>
            <a:picLocks noChangeAspect="1"/>
          </p:cNvPicPr>
          <p:nvPr/>
        </p:nvPicPr>
        <p:blipFill>
          <a:blip r:embed="rId2" cstate="print"/>
          <a:srcRect b="11751"/>
          <a:stretch>
            <a:fillRect/>
          </a:stretch>
        </p:blipFill>
        <p:spPr>
          <a:xfrm>
            <a:off x="529580" y="3424758"/>
            <a:ext cx="4762500" cy="324460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5004048" y="3140968"/>
            <a:ext cx="1944216" cy="11521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???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964037" y="404664"/>
            <a:ext cx="6984776" cy="2304256"/>
          </a:xfrm>
          <a:prstGeom prst="cloud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980729"/>
            <a:ext cx="5979487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Qua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,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err="1" smtClean="0"/>
              <a:t>nhắn</a:t>
            </a:r>
            <a:r>
              <a:rPr lang="en-US" dirty="0" smtClean="0"/>
              <a:t> </a:t>
            </a:r>
            <a:r>
              <a:rPr lang="en-US" dirty="0" err="1" smtClean="0"/>
              <a:t>nhủ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 descr="mPqEjRk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93096"/>
            <a:ext cx="1983303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240</Words>
  <Application>Microsoft Office PowerPoint</Application>
  <PresentationFormat>On-screen Show (4:3)</PresentationFormat>
  <Paragraphs>37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Hoạt động 1</vt:lpstr>
      <vt:lpstr>Hoạt động 2</vt:lpstr>
      <vt:lpstr>+ Kể lần 2: Bé cùng quan sát</vt:lpstr>
      <vt:lpstr>Cùng tìm hiểu nội dung câu chuyện</vt:lpstr>
      <vt:lpstr>PowerPoint Presentation</vt:lpstr>
      <vt:lpstr>+ Lần 3: Khán giả tí hon </vt:lpstr>
      <vt:lpstr>PowerPoint Presentation</vt:lpstr>
      <vt:lpstr>PowerPoint Presentation</vt:lpstr>
      <vt:lpstr>Hoạt động 3</vt:lpstr>
      <vt:lpstr>Kính chào tạm biệt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admintor</dc:creator>
  <cp:lastModifiedBy>Welcome</cp:lastModifiedBy>
  <cp:revision>52</cp:revision>
  <dcterms:created xsi:type="dcterms:W3CDTF">2017-12-08T04:36:18Z</dcterms:created>
  <dcterms:modified xsi:type="dcterms:W3CDTF">2018-04-07T02:38:59Z</dcterms:modified>
</cp:coreProperties>
</file>