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72" r:id="rId15"/>
    <p:sldId id="278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>
        <p:scale>
          <a:sx n="80" d="100"/>
          <a:sy n="80" d="100"/>
        </p:scale>
        <p:origin x="-85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Nhường ghế cho người già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Kính trọng người già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133599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Phòng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</a:rPr>
              <a:t>iáo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quận</a:t>
            </a:r>
            <a:r>
              <a:rPr lang="en-US" sz="4000" dirty="0" smtClean="0">
                <a:solidFill>
                  <a:srgbClr val="FF0000"/>
                </a:solidFill>
              </a:rPr>
              <a:t> Long </a:t>
            </a:r>
            <a:r>
              <a:rPr lang="en-US" sz="4000" dirty="0" err="1" smtClean="0">
                <a:solidFill>
                  <a:srgbClr val="FF0000"/>
                </a:solidFill>
              </a:rPr>
              <a:t>Biên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mầm</a:t>
            </a:r>
            <a:r>
              <a:rPr lang="en-US" sz="4000" dirty="0" smtClean="0">
                <a:solidFill>
                  <a:srgbClr val="FF0000"/>
                </a:solidFill>
              </a:rPr>
              <a:t> non </a:t>
            </a:r>
            <a:r>
              <a:rPr lang="en-US" sz="4000" dirty="0" err="1" smtClean="0">
                <a:solidFill>
                  <a:srgbClr val="FF0000"/>
                </a:solidFill>
              </a:rPr>
              <a:t>Hoa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Sữa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GIAO THÔNG</a:t>
            </a:r>
          </a:p>
          <a:p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Truyện: Kiến con đi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5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NguyễnThị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Len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Kiến con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HỌC KẾT THÚC!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142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Phòng giáo dục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TIẾT HỌC KẾT THÚC!  CHÚC CÁC CON CHĂM NGOAN HỌC GIỎI!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Welcome</cp:lastModifiedBy>
  <cp:revision>13</cp:revision>
  <dcterms:created xsi:type="dcterms:W3CDTF">2017-06-22T13:18:45Z</dcterms:created>
  <dcterms:modified xsi:type="dcterms:W3CDTF">2018-04-04T06:05:11Z</dcterms:modified>
</cp:coreProperties>
</file>