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62" r:id="rId5"/>
    <p:sldId id="263" r:id="rId6"/>
    <p:sldId id="264" r:id="rId7"/>
    <p:sldId id="258" r:id="rId8"/>
    <p:sldId id="265" r:id="rId9"/>
    <p:sldId id="267" r:id="rId10"/>
    <p:sldId id="268" r:id="rId11"/>
    <p:sldId id="270" r:id="rId12"/>
    <p:sldId id="272" r:id="rId13"/>
    <p:sldId id="271" r:id="rId14"/>
    <p:sldId id="273" r:id="rId15"/>
    <p:sldId id="274" r:id="rId16"/>
    <p:sldId id="276" r:id="rId17"/>
    <p:sldId id="277" r:id="rId18"/>
    <p:sldId id="275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1F8B-C4B1-46C1-8FFA-2F91CABD1FD9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2242-BEA0-48F4-9321-60933FC02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1F8B-C4B1-46C1-8FFA-2F91CABD1FD9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2242-BEA0-48F4-9321-60933FC02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1F8B-C4B1-46C1-8FFA-2F91CABD1FD9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2242-BEA0-48F4-9321-60933FC02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3927475" cy="2019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38200" y="4076700"/>
            <a:ext cx="3927475" cy="2019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8075" y="4076700"/>
            <a:ext cx="3927475" cy="2019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C6F29-CFDE-44C8-87D1-9863F298EFE4}" type="datetimeFigureOut">
              <a:rPr lang="en-US"/>
              <a:pPr>
                <a:defRPr/>
              </a:pPr>
              <a:t>4/7/2018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1569D-F190-41B1-A405-88B946C68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1F8B-C4B1-46C1-8FFA-2F91CABD1FD9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2242-BEA0-48F4-9321-60933FC02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1F8B-C4B1-46C1-8FFA-2F91CABD1FD9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2242-BEA0-48F4-9321-60933FC02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1F8B-C4B1-46C1-8FFA-2F91CABD1FD9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2242-BEA0-48F4-9321-60933FC02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1F8B-C4B1-46C1-8FFA-2F91CABD1FD9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2242-BEA0-48F4-9321-60933FC02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1F8B-C4B1-46C1-8FFA-2F91CABD1FD9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2242-BEA0-48F4-9321-60933FC02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1F8B-C4B1-46C1-8FFA-2F91CABD1FD9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2242-BEA0-48F4-9321-60933FC02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1F8B-C4B1-46C1-8FFA-2F91CABD1FD9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2242-BEA0-48F4-9321-60933FC02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1F8B-C4B1-46C1-8FFA-2F91CABD1FD9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2242-BEA0-48F4-9321-60933FC02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51F8B-C4B1-46C1-8FFA-2F91CABD1FD9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82242-BEA0-48F4-9321-60933FC02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Users\Thanhs\Downloads\CaNhaThuongNhau-BaoNgu-2751653.mp3" TargetMode="External"/><Relationship Id="rId6" Type="http://schemas.openxmlformats.org/officeDocument/2006/relationships/image" Target="../media/image13.png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Users\Thanhs\Downloads\Gia%20&#272;&#236;nh%20Nh&#7887;%20H&#7841;nh%20Ph&#250;c%20To%20(Remix)%20-%20B&#233;%20B&#224;o%20Ng&#432;%20-%20NHAC.VN.mp3" TargetMode="External"/><Relationship Id="rId6" Type="http://schemas.openxmlformats.org/officeDocument/2006/relationships/image" Target="../media/image14.png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Users\Thanhs\Downloads\NhaMinhRatVui-V.A-3584094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Users\Thanhs\Downloads\CaNhaThuongNhau-BaoNgu-2751653.mp3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untitledJJHHGGJ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10400"/>
          </a:xfrm>
          <a:prstGeom prst="rect">
            <a:avLst/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FF66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4196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43434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2" descr="blumen-pflanzen12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3512" y="82945"/>
            <a:ext cx="1360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 rot="21185628">
            <a:off x="-282900" y="939695"/>
            <a:ext cx="8153400" cy="2123658"/>
          </a:xfrm>
          <a:prstGeom prst="rect">
            <a:avLst/>
          </a:prstGeom>
          <a:scene3d>
            <a:camera prst="perspectiveLeft"/>
            <a:lightRig rig="threePt" dir="t"/>
          </a:scene3d>
        </p:spPr>
        <p:txBody>
          <a:bodyPr wrap="square" anchor="ctr">
            <a:spAutoFit/>
          </a:bodyPr>
          <a:lstStyle/>
          <a:p>
            <a:pPr algn="ctr"/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ĐẾM SỐ LƯỢNG, SO SÁNH, THÊM BỚT, TÁCH GỘP TRONG PHẠM VI 5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4000" y="2819400"/>
            <a:ext cx="6858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A1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GIAO AN_NHI\K3180L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66800"/>
            <a:ext cx="1417320" cy="2011680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050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848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12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8864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5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80432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8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04432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7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30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0248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39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44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45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496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7467600" y="1752600"/>
            <a:ext cx="1676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5</a:t>
            </a:r>
            <a:endParaRPr lang="en-US" sz="20000" b="1" dirty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67600" y="2743200"/>
            <a:ext cx="1676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3</a:t>
            </a:r>
            <a:endParaRPr lang="en-US" sz="20000" b="1" dirty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9593E-6 L -3.33333E-6 -0.164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642 L -3.33333E-6 0.0023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7" grpId="0"/>
      <p:bldP spid="1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GIAO AN_NHI\K3180L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66800"/>
            <a:ext cx="1417320" cy="2011680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050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848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12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8864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5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80432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8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04432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7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30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0248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39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44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45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496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7467600" y="1752600"/>
            <a:ext cx="1676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5</a:t>
            </a:r>
            <a:endParaRPr lang="en-US" sz="20000" b="1" dirty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67600" y="2743200"/>
            <a:ext cx="1676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2</a:t>
            </a:r>
            <a:endParaRPr lang="en-US" sz="20000" b="1" dirty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9593E-6 L -3.33333E-6 -0.164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GIAO AN_NHI\K3180L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66800"/>
            <a:ext cx="1417320" cy="2011680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050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848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12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8864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5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80432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8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04432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7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30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0248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39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44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45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496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7467600" y="1752600"/>
            <a:ext cx="1676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5</a:t>
            </a:r>
            <a:endParaRPr lang="en-US" sz="20000" b="1" dirty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67600" y="2743200"/>
            <a:ext cx="1676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4</a:t>
            </a:r>
            <a:endParaRPr lang="en-US" sz="20000" b="1" dirty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67600" y="2743200"/>
            <a:ext cx="1676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2</a:t>
            </a:r>
            <a:endParaRPr lang="en-US" sz="20000" b="1" dirty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9593E-6 L -3.33333E-6 -0.164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7" grpId="1"/>
      <p:bldP spid="16" grpId="0"/>
      <p:bldP spid="1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GIAO AN_NHI\K3180L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3276600"/>
            <a:ext cx="1417320" cy="2011680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2" name="Picture 3" descr="D:\GIAO AN_NHI\K3180L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8864" y="32766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5" name="Picture 3" descr="D:\GIAO AN_NHI\K3180L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80432" y="32766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8" name="Picture 3" descr="D:\GIAO AN_NHI\K3180L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04432" y="32766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7" name="Picture 3" descr="D:\GIAO AN_NHI\K3180L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2766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7467600" y="2773501"/>
            <a:ext cx="1676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5</a:t>
            </a:r>
            <a:endParaRPr lang="en-US" sz="20000" b="1" dirty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23774E-6 L 2.77778E-6 -0.3681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23774E-6 L -2.77778E-6 -0.3681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0.36818 L -2.77778E-6 -0.0018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0.36818 L 2.77778E-6 -0.0018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GIAO AN_NHI\K3180L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3276600"/>
            <a:ext cx="1417320" cy="2011680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2" name="Picture 3" descr="D:\GIAO AN_NHI\K3180L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8864" y="32766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5" name="Picture 3" descr="D:\GIAO AN_NHI\K3180L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80432" y="32766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8" name="Picture 3" descr="D:\GIAO AN_NHI\K3180L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04432" y="32766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7" name="Picture 3" descr="D:\GIAO AN_NHI\K3180L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2766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23774E-6 L 2.77778E-6 -0.3681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0.36818 L 2.77778E-6 -0.0018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GIAO AN_NHI\K3180L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25386"/>
            <a:ext cx="1166120" cy="1404014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2" name="Picture 3" descr="D:\GIAO AN_NHI\K3180L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05550" y="5224967"/>
            <a:ext cx="1164514" cy="1402080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5" name="Picture 3" descr="D:\GIAO AN_NHI\K3180L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97118" y="5224967"/>
            <a:ext cx="1164514" cy="1402080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8" name="Picture 3" descr="D:\GIAO AN_NHI\K3180L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1118" y="5224967"/>
            <a:ext cx="1164514" cy="1402080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7" name="Picture 3" descr="D:\GIAO AN_NHI\K3180L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12686" y="5224967"/>
            <a:ext cx="1164514" cy="1402080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81000" y="533400"/>
            <a:ext cx="83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3</a:t>
            </a:r>
            <a:endParaRPr lang="en-US" sz="12000" b="1" dirty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24200" y="0"/>
            <a:ext cx="83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2</a:t>
            </a:r>
            <a:endParaRPr lang="en-US" sz="12000" b="1" dirty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0" y="1185208"/>
            <a:ext cx="83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4</a:t>
            </a:r>
            <a:endParaRPr lang="en-US" sz="12000" b="1" dirty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6800" y="42208"/>
            <a:ext cx="83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1</a:t>
            </a:r>
            <a:endParaRPr lang="en-US" sz="12000" b="1" dirty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324894" y="2247900"/>
            <a:ext cx="4495800" cy="1588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" y="2743200"/>
            <a:ext cx="838200" cy="1009197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6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2743200"/>
            <a:ext cx="838200" cy="1009197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7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2743200"/>
            <a:ext cx="838200" cy="1009197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9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5000" y="2743200"/>
            <a:ext cx="838200" cy="1009197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0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1600200"/>
            <a:ext cx="838200" cy="1009197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1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1600200"/>
            <a:ext cx="838200" cy="1009197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2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1828800"/>
            <a:ext cx="838200" cy="1009197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4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3429000"/>
            <a:ext cx="838200" cy="1009197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5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3429000"/>
            <a:ext cx="838200" cy="1009197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6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3429000"/>
            <a:ext cx="838200" cy="1009197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8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29600" y="3429000"/>
            <a:ext cx="838200" cy="1009197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cxnSp>
        <p:nvCxnSpPr>
          <p:cNvPr id="29" name="Straight Connector 28"/>
          <p:cNvCxnSpPr/>
          <p:nvPr/>
        </p:nvCxnSpPr>
        <p:spPr>
          <a:xfrm rot="10800000">
            <a:off x="0" y="4495800"/>
            <a:ext cx="4572000" cy="1588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>
            <a:off x="4495800" y="4495800"/>
            <a:ext cx="4648200" cy="1588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untitledJJHHGGJ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10400"/>
          </a:xfrm>
          <a:prstGeom prst="rect">
            <a:avLst/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FF66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4196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43434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2" descr="blumen-pflanzen12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3512" y="82945"/>
            <a:ext cx="1360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untitledJJHHGGJ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10400"/>
          </a:xfrm>
          <a:prstGeom prst="rect">
            <a:avLst/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FF66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4196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3400" y="43434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2" descr="blumen-pflanzen129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3512" y="82945"/>
            <a:ext cx="1360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CaNhaThuongNhau-BaoNgu-275165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85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untitledJJHHGGJ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10400"/>
          </a:xfrm>
          <a:prstGeom prst="rect">
            <a:avLst/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FF66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4196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43434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2" descr="blumen-pflanzen12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3512" y="82945"/>
            <a:ext cx="1360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 rot="21185628">
            <a:off x="391056" y="1556687"/>
            <a:ext cx="7756113" cy="3170099"/>
          </a:xfrm>
          <a:prstGeom prst="rect">
            <a:avLst/>
          </a:prstGeom>
          <a:scene3d>
            <a:camera prst="perspectiveLeft"/>
            <a:lightRig rig="threePt" dir="t"/>
          </a:scene3d>
        </p:spPr>
        <p:txBody>
          <a:bodyPr wrap="square" anchor="ctr">
            <a:spAutoFit/>
          </a:bodyPr>
          <a:lstStyle/>
          <a:p>
            <a:pPr algn="ctr"/>
            <a:r>
              <a:rPr lang="en-US" sz="10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VUI CÙNG TOÁN HỌC</a:t>
            </a:r>
            <a:endParaRPr lang="en-US" sz="10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 rot="21185628">
            <a:off x="439599" y="495113"/>
            <a:ext cx="5780135" cy="1323439"/>
          </a:xfrm>
          <a:prstGeom prst="rect">
            <a:avLst/>
          </a:prstGeom>
          <a:scene3d>
            <a:camera prst="perspectiveLeft"/>
            <a:lightRig rig="threePt" dir="t"/>
          </a:scene3d>
        </p:spPr>
        <p:txBody>
          <a:bodyPr wrap="square" anchor="ctr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 CHƠI</a:t>
            </a:r>
            <a:endParaRPr lang="en-US" sz="8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untitledJJHHGGJ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10400"/>
          </a:xfrm>
          <a:prstGeom prst="rect">
            <a:avLst/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FF66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4196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3400" y="43434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2" descr="blumen-pflanzen129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3512" y="82945"/>
            <a:ext cx="1360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Gia Đình Nhỏ Hạnh Phúc To (Remix) - Bé Bào Ngư - NHAC.V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4495800" y="5181600"/>
            <a:ext cx="304800" cy="3048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 rot="21185628">
            <a:off x="439599" y="495113"/>
            <a:ext cx="5780135" cy="1323439"/>
          </a:xfrm>
          <a:prstGeom prst="rect">
            <a:avLst/>
          </a:prstGeom>
          <a:scene3d>
            <a:camera prst="perspectiveLeft"/>
            <a:lightRig rig="threePt" dir="t"/>
          </a:scene3d>
        </p:spPr>
        <p:txBody>
          <a:bodyPr wrap="square" anchor="ctr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 CHƠI</a:t>
            </a:r>
            <a:endParaRPr lang="en-US" sz="8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 rot="21185628">
            <a:off x="391056" y="1556687"/>
            <a:ext cx="7756113" cy="3170099"/>
          </a:xfrm>
          <a:prstGeom prst="rect">
            <a:avLst/>
          </a:prstGeom>
          <a:scene3d>
            <a:camera prst="perspectiveLeft"/>
            <a:lightRig rig="threePt" dir="t"/>
          </a:scene3d>
        </p:spPr>
        <p:txBody>
          <a:bodyPr wrap="square" anchor="ctr">
            <a:spAutoFit/>
          </a:bodyPr>
          <a:lstStyle/>
          <a:p>
            <a:pPr algn="ctr"/>
            <a:r>
              <a:rPr lang="en-US" sz="10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VUI CÙNG TOÁN HỌC</a:t>
            </a:r>
            <a:endParaRPr lang="en-US" sz="10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054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untitledJJHHGGJ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10400"/>
          </a:xfrm>
          <a:prstGeom prst="rect">
            <a:avLst/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FF66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4196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3400" y="43434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2" descr="blumen-pflanzen129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3512" y="82945"/>
            <a:ext cx="1360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 rot="21358439">
            <a:off x="860311" y="2181072"/>
            <a:ext cx="5722813" cy="830997"/>
          </a:xfrm>
          <a:prstGeom prst="rect">
            <a:avLst/>
          </a:prstGeom>
          <a:scene3d>
            <a:camera prst="perspectiveLeft"/>
            <a:lightRig rig="threePt" dir="t"/>
          </a:scene3d>
        </p:spPr>
        <p:txBody>
          <a:bodyPr wrap="square" anchor="ctr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ỔN ĐỊNH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NhaMinhRatVui-V.A-358409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4419600" y="327660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034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untitledJJHHGGJ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10400"/>
          </a:xfrm>
          <a:prstGeom prst="rect">
            <a:avLst/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FF66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4196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43434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2" descr="blumen-pflanzen12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3512" y="82945"/>
            <a:ext cx="1360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 rot="21358439">
            <a:off x="860311" y="1857907"/>
            <a:ext cx="5722813" cy="1477328"/>
          </a:xfrm>
          <a:prstGeom prst="rect">
            <a:avLst/>
          </a:prstGeom>
          <a:scene3d>
            <a:camera prst="perspectiveLeft"/>
            <a:lightRig rig="threePt" dir="t"/>
          </a:scene3d>
        </p:spPr>
        <p:txBody>
          <a:bodyPr wrap="square" anchor="ctr">
            <a:spAutoFit/>
          </a:bodyPr>
          <a:lstStyle/>
          <a:p>
            <a:pPr algn="ctr"/>
            <a:r>
              <a:rPr lang="en-US" sz="9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ỔN ĐỊNH</a:t>
            </a:r>
            <a:endParaRPr lang="en-US" sz="9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untitledJJHHGGJ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10400"/>
          </a:xfrm>
          <a:prstGeom prst="rect">
            <a:avLst/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FF66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4196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43434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2" descr="blumen-pflanzen12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3512" y="82945"/>
            <a:ext cx="1360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 rot="21185628">
            <a:off x="285990" y="1932751"/>
            <a:ext cx="8153400" cy="1446550"/>
          </a:xfrm>
          <a:prstGeom prst="rect">
            <a:avLst/>
          </a:prstGeom>
          <a:scene3d>
            <a:camera prst="perspectiveLeft"/>
            <a:lightRig rig="threePt" dir="t"/>
          </a:scene3d>
        </p:spPr>
        <p:txBody>
          <a:bodyPr wrap="square" anchor="ctr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SỐ LƯỢNG TRONG PHẠM VI 4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untitledJJHHGGJ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10400"/>
          </a:xfrm>
          <a:prstGeom prst="rect">
            <a:avLst/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FF66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4196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3400" y="43434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2" descr="blumen-pflanzen129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3512" y="82945"/>
            <a:ext cx="1360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CaNhaThuongNhau-BaoNgu-275165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4191000" y="4724400"/>
            <a:ext cx="685800" cy="685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85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untitledJJHHGGJ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10400"/>
          </a:xfrm>
          <a:prstGeom prst="rect">
            <a:avLst/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FF66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4196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0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4343400"/>
            <a:ext cx="7334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2" descr="blumen-pflanzen12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3512" y="82945"/>
            <a:ext cx="1360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 rot="21143918">
            <a:off x="-123965" y="1672935"/>
            <a:ext cx="8153400" cy="2123658"/>
          </a:xfrm>
          <a:prstGeom prst="rect">
            <a:avLst/>
          </a:prstGeom>
          <a:scene3d>
            <a:camera prst="perspectiveLeft"/>
            <a:lightRig rig="threePt" dir="t"/>
          </a:scene3d>
        </p:spPr>
        <p:txBody>
          <a:bodyPr wrap="square" anchor="ctr">
            <a:spAutoFit/>
          </a:bodyPr>
          <a:lstStyle/>
          <a:p>
            <a:pPr algn="ctr"/>
            <a:r>
              <a:rPr lang="en-US" sz="44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TẠO NHÓM, SO SÁNH, THÊM BỚT, TÁCH GỘP TRONG PHẠM VI 5</a:t>
            </a:r>
            <a:endParaRPr lang="en-US" sz="4400" b="1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GIAO AN_NHI\K3180L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66800"/>
            <a:ext cx="1417320" cy="2011680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050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848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12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8864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5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80432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8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04432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7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28432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30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0248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39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2648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44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45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152936"/>
            <a:ext cx="46482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5</a:t>
            </a:r>
            <a:endParaRPr lang="en-US" sz="40000" b="1" dirty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GIAO AN_NHI\K3180L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066800"/>
            <a:ext cx="1417320" cy="2011680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050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848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12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8864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5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80432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18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04432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27" name="Picture 3" descr="D:\GIAO AN_NHI\K3180L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1066800"/>
            <a:ext cx="1415368" cy="200890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</p:pic>
      <p:pic>
        <p:nvPicPr>
          <p:cNvPr id="30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0248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39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44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45" name="Picture 2" descr="D:\GIAO AN_NHI\14192834-Wooden-Spoon-Isolated-on-a-white-background-Stock-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4960" y="3398520"/>
            <a:ext cx="1417320" cy="20116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7467600" y="1752600"/>
            <a:ext cx="1676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5</a:t>
            </a:r>
            <a:endParaRPr lang="en-US" sz="20000" b="1" dirty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75</Words>
  <Application>Microsoft Office PowerPoint</Application>
  <PresentationFormat>On-screen Show (4:3)</PresentationFormat>
  <Paragraphs>27</Paragraphs>
  <Slides>19</Slides>
  <Notes>0</Notes>
  <HiddenSlides>0</HiddenSlides>
  <MMClips>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Thanhs</dc:creator>
  <cp:lastModifiedBy>Lop D1</cp:lastModifiedBy>
  <cp:revision>12</cp:revision>
  <dcterms:created xsi:type="dcterms:W3CDTF">2017-10-31T00:18:07Z</dcterms:created>
  <dcterms:modified xsi:type="dcterms:W3CDTF">2018-04-07T01:15:56Z</dcterms:modified>
</cp:coreProperties>
</file>