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66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1C18-AAF5-4EE3-A63C-40B1F789425B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F0CD-00C2-4785-B8CC-F2361A55C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3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huThanh\Downloads\Taptamvong-XuanMai_gewb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057400" y="1371600"/>
            <a:ext cx="6172200" cy="1470025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GD-ĐT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676400" y="2819400"/>
            <a:ext cx="7467600" cy="1752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LQVT</a:t>
            </a:r>
          </a:p>
          <a:p>
            <a:pPr algn="ctr">
              <a:buNone/>
            </a:pPr>
            <a:r>
              <a:rPr lang="en-US" sz="4000" dirty="0" err="1" smtClean="0">
                <a:solidFill>
                  <a:srgbClr val="002060"/>
                </a:solidFill>
              </a:rPr>
              <a:t>Nhận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biết</a:t>
            </a:r>
            <a:r>
              <a:rPr lang="en-US" sz="4000" dirty="0" smtClean="0">
                <a:solidFill>
                  <a:srgbClr val="002060"/>
                </a:solidFill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</a:rPr>
              <a:t>phân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biệt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hình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vuông</a:t>
            </a:r>
            <a:r>
              <a:rPr lang="en-US" sz="4000" dirty="0" smtClean="0">
                <a:solidFill>
                  <a:srgbClr val="002060"/>
                </a:solidFill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</a:rPr>
              <a:t>hình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chữ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nhật</a:t>
            </a:r>
            <a:r>
              <a:rPr lang="en-US" sz="6000" dirty="0" smtClean="0">
                <a:solidFill>
                  <a:srgbClr val="002060"/>
                </a:solidFill>
              </a:rPr>
              <a:t>.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b="1" i="1" dirty="0" err="1" smtClean="0">
                <a:solidFill>
                  <a:srgbClr val="002060"/>
                </a:solidFill>
              </a:rPr>
              <a:t>Giáo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viên</a:t>
            </a:r>
            <a:r>
              <a:rPr lang="en-US" sz="2800" b="1" i="1" dirty="0" smtClean="0">
                <a:solidFill>
                  <a:srgbClr val="002060"/>
                </a:solidFill>
              </a:rPr>
              <a:t>: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Khúc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Thị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Thúy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Huyền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b="1" i="1" dirty="0" err="1" smtClean="0">
                <a:solidFill>
                  <a:srgbClr val="002060"/>
                </a:solidFill>
              </a:rPr>
              <a:t>Lứa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tuổi</a:t>
            </a:r>
            <a:r>
              <a:rPr lang="en-US" sz="2800" b="1" i="1" dirty="0" smtClean="0">
                <a:solidFill>
                  <a:srgbClr val="002060"/>
                </a:solidFill>
              </a:rPr>
              <a:t>: 4-5 </a:t>
            </a:r>
            <a:r>
              <a:rPr lang="en-US" sz="2800" b="1" i="1" smtClean="0">
                <a:solidFill>
                  <a:srgbClr val="002060"/>
                </a:solidFill>
              </a:rPr>
              <a:t>tuổi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_tinh_gia_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64143"/>
            <a:ext cx="7010400" cy="619924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 Square Plat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74953"/>
            <a:ext cx="7010399" cy="542604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b. </a:t>
            </a:r>
            <a:r>
              <a:rPr lang="en-US" dirty="0" err="1" smtClean="0">
                <a:solidFill>
                  <a:srgbClr val="7030A0"/>
                </a:solidFill>
              </a:rPr>
              <a:t>Phân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biệt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vuông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chữ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nhật</a:t>
            </a:r>
            <a:r>
              <a:rPr lang="en-US" dirty="0" smtClean="0">
                <a:solidFill>
                  <a:srgbClr val="7030A0"/>
                </a:solidFill>
              </a:rPr>
              <a:t> qua </a:t>
            </a:r>
            <a:r>
              <a:rPr lang="en-US" dirty="0" err="1" smtClean="0">
                <a:solidFill>
                  <a:srgbClr val="7030A0"/>
                </a:solidFill>
              </a:rPr>
              <a:t>dấu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hiệu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đường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bao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vuông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chữ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nhật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( </a:t>
            </a:r>
            <a:r>
              <a:rPr lang="en-US" dirty="0" err="1" smtClean="0">
                <a:solidFill>
                  <a:srgbClr val="0070C0"/>
                </a:solidFill>
              </a:rPr>
              <a:t>Trẻ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từng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lên</a:t>
            </a:r>
            <a:r>
              <a:rPr lang="en-US" dirty="0" smtClean="0">
                <a:solidFill>
                  <a:srgbClr val="0070C0"/>
                </a:solidFill>
              </a:rPr>
              <a:t> ,</a:t>
            </a:r>
            <a:r>
              <a:rPr lang="en-US" dirty="0" err="1" smtClean="0">
                <a:solidFill>
                  <a:srgbClr val="0070C0"/>
                </a:solidFill>
              </a:rPr>
              <a:t>sờ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xung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quanh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đặc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điểm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của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đó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2860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8194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3528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40386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20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8800" y="21336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19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467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45720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6764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5715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0193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38862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1400" y="28194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00600" y="1676400"/>
            <a:ext cx="2438400" cy="2209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en-US" dirty="0" err="1" smtClean="0">
                <a:solidFill>
                  <a:srgbClr val="C00000"/>
                </a:solidFill>
              </a:rPr>
              <a:t>que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tính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bằng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nhau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905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2667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38100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8006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1676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858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3352800"/>
            <a:ext cx="457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3340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6096000" y="3352800"/>
            <a:ext cx="7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200400" y="39624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47800" y="4495800"/>
            <a:ext cx="480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err="1" smtClean="0"/>
              <a:t>c.Luyện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– </a:t>
            </a: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“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‘’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“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túi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lạ</a:t>
            </a:r>
            <a:r>
              <a:rPr lang="en-US" dirty="0" smtClean="0"/>
              <a:t>’’</a:t>
            </a:r>
            <a:endParaRPr lang="en-US" dirty="0"/>
          </a:p>
        </p:txBody>
      </p:sp>
      <p:pic>
        <p:nvPicPr>
          <p:cNvPr id="4" name="Content Placeholder 3" descr="school-bag-57e10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599" y="1524001"/>
            <a:ext cx="5482219" cy="45185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3.Kết </a:t>
            </a:r>
            <a:r>
              <a:rPr lang="en-US" dirty="0" err="1" smtClean="0">
                <a:solidFill>
                  <a:srgbClr val="C00000"/>
                </a:solidFill>
              </a:rPr>
              <a:t>thúc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Nhận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xét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XIN CHÂN THÀNH CẢM ƠN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GIÁO ÁN THI: LÀM QUEN VỚI TOÁN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tài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  <a:r>
              <a:rPr lang="en-US" dirty="0" err="1" smtClean="0">
                <a:solidFill>
                  <a:srgbClr val="FF0000"/>
                </a:solidFill>
              </a:rPr>
              <a:t>Phân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biệt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nhật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Chủ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  <a:r>
              <a:rPr lang="en-US" dirty="0" err="1" smtClean="0">
                <a:solidFill>
                  <a:srgbClr val="FF0000"/>
                </a:solidFill>
              </a:rPr>
              <a:t>Gia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Đối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tượng</a:t>
            </a:r>
            <a:r>
              <a:rPr lang="en-US" dirty="0" smtClean="0">
                <a:solidFill>
                  <a:srgbClr val="FF0000"/>
                </a:solidFill>
              </a:rPr>
              <a:t> :MGN (4-5 </a:t>
            </a:r>
            <a:r>
              <a:rPr lang="en-US" dirty="0" err="1" smtClean="0">
                <a:solidFill>
                  <a:srgbClr val="FF0000"/>
                </a:solidFill>
              </a:rPr>
              <a:t>tuổi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Thời</a:t>
            </a:r>
            <a:r>
              <a:rPr lang="en-US" dirty="0" smtClean="0">
                <a:solidFill>
                  <a:srgbClr val="FF0000"/>
                </a:solidFill>
              </a:rPr>
              <a:t> gian:20-25 </a:t>
            </a:r>
            <a:r>
              <a:rPr lang="en-US" dirty="0" err="1" smtClean="0">
                <a:solidFill>
                  <a:srgbClr val="FF0000"/>
                </a:solidFill>
              </a:rPr>
              <a:t>phút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Ngày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dạy</a:t>
            </a:r>
            <a:r>
              <a:rPr lang="en-US" dirty="0" smtClean="0">
                <a:solidFill>
                  <a:srgbClr val="FF0000"/>
                </a:solidFill>
              </a:rPr>
              <a:t> :19/11/2012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Người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dạy:Khúc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Thúy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Huyền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I.Mục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đích</a:t>
            </a:r>
            <a:r>
              <a:rPr lang="en-US" dirty="0" smtClean="0">
                <a:solidFill>
                  <a:srgbClr val="7030A0"/>
                </a:solidFill>
              </a:rPr>
              <a:t> – </a:t>
            </a:r>
            <a:r>
              <a:rPr lang="en-US" dirty="0" err="1" smtClean="0">
                <a:solidFill>
                  <a:srgbClr val="7030A0"/>
                </a:solidFill>
              </a:rPr>
              <a:t>Yêu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cầu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gọi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vuông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vuông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2.Kĩ </a:t>
            </a:r>
            <a:r>
              <a:rPr lang="en-US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biệt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vuông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Luyện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kĩ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 so </a:t>
            </a:r>
            <a:r>
              <a:rPr lang="en-US" dirty="0" err="1" smtClean="0">
                <a:solidFill>
                  <a:srgbClr val="002060"/>
                </a:solidFill>
              </a:rPr>
              <a:t>sánh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1.Kiến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3.Thái </a:t>
            </a:r>
            <a:r>
              <a:rPr lang="en-US" dirty="0" err="1" smtClean="0">
                <a:solidFill>
                  <a:srgbClr val="002060"/>
                </a:solidFill>
              </a:rPr>
              <a:t>độ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ý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tập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ngoan</a:t>
            </a:r>
            <a:r>
              <a:rPr lang="en-US" dirty="0" smtClean="0">
                <a:solidFill>
                  <a:srgbClr val="002060"/>
                </a:solidFill>
              </a:rPr>
              <a:t> ,</a:t>
            </a:r>
            <a:r>
              <a:rPr lang="en-US" dirty="0" err="1" smtClean="0">
                <a:solidFill>
                  <a:srgbClr val="002060"/>
                </a:solidFill>
              </a:rPr>
              <a:t>nghe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II.Chuẩn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Mỗi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trẻ</a:t>
            </a:r>
            <a:r>
              <a:rPr lang="en-US" dirty="0" smtClean="0">
                <a:solidFill>
                  <a:srgbClr val="7030A0"/>
                </a:solidFill>
              </a:rPr>
              <a:t> 1 </a:t>
            </a:r>
            <a:r>
              <a:rPr lang="en-US" dirty="0" err="1" smtClean="0">
                <a:solidFill>
                  <a:srgbClr val="7030A0"/>
                </a:solidFill>
              </a:rPr>
              <a:t>rổ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vuông,1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chữ</a:t>
            </a:r>
            <a:r>
              <a:rPr lang="en-US" dirty="0" smtClean="0">
                <a:solidFill>
                  <a:srgbClr val="7030A0"/>
                </a:solidFill>
              </a:rPr>
              <a:t> nhật,1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tam </a:t>
            </a:r>
            <a:r>
              <a:rPr lang="en-US" dirty="0" err="1" smtClean="0">
                <a:solidFill>
                  <a:srgbClr val="7030A0"/>
                </a:solidFill>
              </a:rPr>
              <a:t>giác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8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 ,</a:t>
            </a:r>
            <a:r>
              <a:rPr lang="en-US" dirty="0" err="1" smtClean="0">
                <a:solidFill>
                  <a:srgbClr val="7030A0"/>
                </a:solidFill>
              </a:rPr>
              <a:t>trong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đó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6que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,2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còn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lại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ngắn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hơn</a:t>
            </a:r>
            <a:r>
              <a:rPr lang="en-US" dirty="0" smtClean="0">
                <a:solidFill>
                  <a:srgbClr val="7030A0"/>
                </a:solidFill>
              </a:rPr>
              <a:t> 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1 </a:t>
            </a:r>
            <a:r>
              <a:rPr lang="en-US" dirty="0" err="1" smtClean="0">
                <a:solidFill>
                  <a:srgbClr val="7030A0"/>
                </a:solidFill>
              </a:rPr>
              <a:t>cái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túi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1 </a:t>
            </a:r>
            <a:r>
              <a:rPr lang="en-US" dirty="0" err="1" smtClean="0">
                <a:solidFill>
                  <a:srgbClr val="7030A0"/>
                </a:solidFill>
              </a:rPr>
              <a:t>tranh</a:t>
            </a:r>
            <a:r>
              <a:rPr lang="en-US" dirty="0" smtClean="0">
                <a:solidFill>
                  <a:srgbClr val="7030A0"/>
                </a:solidFill>
              </a:rPr>
              <a:t> robot </a:t>
            </a:r>
            <a:r>
              <a:rPr lang="en-US" dirty="0" err="1" smtClean="0">
                <a:solidFill>
                  <a:srgbClr val="7030A0"/>
                </a:solidFill>
              </a:rPr>
              <a:t>ghép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từ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các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3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( 1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4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nhau,1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ngắn</a:t>
            </a:r>
            <a:r>
              <a:rPr lang="en-US" dirty="0" smtClean="0">
                <a:solidFill>
                  <a:srgbClr val="7030A0"/>
                </a:solidFill>
              </a:rPr>
              <a:t> nhau,1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5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).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Bài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tập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cá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nhân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trẻ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Bút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sáp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màu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Giáo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án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điện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tử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Đài</a:t>
            </a:r>
            <a:r>
              <a:rPr lang="en-US" dirty="0" smtClean="0">
                <a:solidFill>
                  <a:srgbClr val="7030A0"/>
                </a:solidFill>
              </a:rPr>
              <a:t> ,</a:t>
            </a:r>
            <a:r>
              <a:rPr lang="en-US" dirty="0" err="1" smtClean="0">
                <a:solidFill>
                  <a:srgbClr val="7030A0"/>
                </a:solidFill>
              </a:rPr>
              <a:t>đĩa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nhạc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Rổ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1.Ổn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“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tầm</a:t>
            </a:r>
            <a:r>
              <a:rPr lang="en-US" dirty="0" smtClean="0"/>
              <a:t> </a:t>
            </a:r>
            <a:r>
              <a:rPr lang="en-US" dirty="0" err="1" smtClean="0"/>
              <a:t>vông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Taptamvong-XuanMai_gew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91000" y="213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6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2.Bài </a:t>
            </a:r>
            <a:r>
              <a:rPr lang="en-US" dirty="0" err="1" smtClean="0"/>
              <a:t>mới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vuông,hình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1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giơ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4617_sanyo-SR-15JN(MS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477000" cy="6477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3394594_289596092_3-dong-ho-treo-tung-dp-dong-ho-lam-qua-luu-niem-qua-tang-doc-dao-in-logo-DN-Kinh-doanh-Cong-nghi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"/>
            <a:ext cx="6500609" cy="645185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609600"/>
            <a:ext cx="8458200" cy="5638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489</Words>
  <Application>Microsoft Office PowerPoint</Application>
  <PresentationFormat>On-screen Show (4:3)</PresentationFormat>
  <Paragraphs>55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Phòng GD-ĐT quận Long Biên Trường Mầm non Hoa Sữa</vt:lpstr>
      <vt:lpstr>GIÁO ÁN THI: LÀM QUEN VỚI TOÁN</vt:lpstr>
      <vt:lpstr>I.Mục đích – Yêu cầu</vt:lpstr>
      <vt:lpstr>II.Chuẩn bị</vt:lpstr>
      <vt:lpstr>III. Tiến hành</vt:lpstr>
      <vt:lpstr>2.Bài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Phân biệt hình vuông hình chữ nhật qua dấu hiệu đường bao hình </vt:lpstr>
      <vt:lpstr>4 que tính dài bằng nhau</vt:lpstr>
      <vt:lpstr>Cách xếp hình vuông </vt:lpstr>
      <vt:lpstr>2 que tính dài bằng nhau</vt:lpstr>
      <vt:lpstr>Cách xếp hình chữ nhật</vt:lpstr>
      <vt:lpstr>c.Luyện tập – Củng cố</vt:lpstr>
      <vt:lpstr>Trò chơi “Cái túi kì lạ’’</vt:lpstr>
      <vt:lpstr>3.Kết thúc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THI: Làm quen với toán</dc:title>
  <dc:creator>ThuThanh</dc:creator>
  <cp:lastModifiedBy>Welcome</cp:lastModifiedBy>
  <cp:revision>38</cp:revision>
  <dcterms:created xsi:type="dcterms:W3CDTF">2006-08-16T00:00:00Z</dcterms:created>
  <dcterms:modified xsi:type="dcterms:W3CDTF">2018-04-04T04:47:43Z</dcterms:modified>
</cp:coreProperties>
</file>