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6" r:id="rId3"/>
    <p:sldId id="260" r:id="rId4"/>
    <p:sldId id="261" r:id="rId5"/>
    <p:sldId id="258" r:id="rId6"/>
    <p:sldId id="262" r:id="rId7"/>
    <p:sldId id="259" r:id="rId8"/>
    <p:sldId id="263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9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12.jp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905000"/>
            <a:ext cx="89154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14090"/>
            <a:ext cx="8458199" cy="635493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sau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2400" y="1434377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286000" y="4124465"/>
            <a:ext cx="2721027" cy="2545539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22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3.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9411" y="1434377"/>
            <a:ext cx="2720990" cy="2312213"/>
            <a:chOff x="2994833" y="4214261"/>
            <a:chExt cx="3061555" cy="2559837"/>
          </a:xfrm>
        </p:grpSpPr>
        <p:sp>
          <p:nvSpPr>
            <p:cNvPr id="10" name="Rectangle 9"/>
            <p:cNvSpPr/>
            <p:nvPr/>
          </p:nvSpPr>
          <p:spPr>
            <a:xfrm>
              <a:off x="2994833" y="5128905"/>
              <a:ext cx="842660" cy="851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1.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44800" y="4214261"/>
              <a:ext cx="2311588" cy="2559837"/>
              <a:chOff x="1875899" y="4279635"/>
              <a:chExt cx="2152274" cy="2362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75899" y="4279635"/>
                <a:ext cx="2152274" cy="2362200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299" b="94249" l="24792" r="75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9" t="1997" r="24383" b="5046"/>
              <a:stretch/>
            </p:blipFill>
            <p:spPr>
              <a:xfrm>
                <a:off x="2014962" y="4430064"/>
                <a:ext cx="1803857" cy="2119326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791200" y="4089136"/>
            <a:ext cx="2947987" cy="2616200"/>
            <a:chOff x="5791200" y="4148735"/>
            <a:chExt cx="2947987" cy="261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148735"/>
              <a:ext cx="2109787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5791200" y="507211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4.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cong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tròn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lăn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nhiều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phía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8" y="4298163"/>
            <a:ext cx="3066202" cy="2559837"/>
            <a:chOff x="3125359" y="4405360"/>
            <a:chExt cx="285488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827966" y="4405360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4" y="4526796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472</TotalTime>
  <Words>117</Words>
  <Application>Microsoft Office PowerPoint</Application>
  <PresentationFormat>On-screen Show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     Làm quen với toán                               Đề tài: Ôn khối cầu, khối trụ, khối vuông, khối chữ nhật                                    Lứa tuổi: Mẫu giáo lớn                                     Số lượng: 20 trẻ                                    </vt:lpstr>
      <vt:lpstr>Câu 1: Trong các khối sau, khối nào là khối vuông? </vt:lpstr>
      <vt:lpstr>                 Câu 2: Khối gì có dạng tròn, có đường bao cong tròn và lăn được nhiều phía?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Welcome</cp:lastModifiedBy>
  <cp:revision>38</cp:revision>
  <dcterms:created xsi:type="dcterms:W3CDTF">2017-10-18T09:55:45Z</dcterms:created>
  <dcterms:modified xsi:type="dcterms:W3CDTF">2018-04-04T07:15:43Z</dcterms:modified>
</cp:coreProperties>
</file>