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34" r:id="rId5"/>
    <p:sldMasterId id="2147483747" r:id="rId6"/>
    <p:sldMasterId id="2147483760" r:id="rId7"/>
    <p:sldMasterId id="2147483785" r:id="rId8"/>
    <p:sldMasterId id="2147483797" r:id="rId9"/>
    <p:sldMasterId id="2147483809" r:id="rId10"/>
    <p:sldMasterId id="2147483821" r:id="rId11"/>
    <p:sldMasterId id="2147483834" r:id="rId12"/>
  </p:sldMasterIdLst>
  <p:notesMasterIdLst>
    <p:notesMasterId r:id="rId41"/>
  </p:notesMasterIdLst>
  <p:sldIdLst>
    <p:sldId id="271" r:id="rId13"/>
    <p:sldId id="265" r:id="rId14"/>
    <p:sldId id="259" r:id="rId15"/>
    <p:sldId id="266" r:id="rId16"/>
    <p:sldId id="267" r:id="rId17"/>
    <p:sldId id="274" r:id="rId18"/>
    <p:sldId id="320" r:id="rId19"/>
    <p:sldId id="319" r:id="rId20"/>
    <p:sldId id="272" r:id="rId21"/>
    <p:sldId id="311" r:id="rId22"/>
    <p:sldId id="294" r:id="rId23"/>
    <p:sldId id="315" r:id="rId24"/>
    <p:sldId id="297" r:id="rId25"/>
    <p:sldId id="316" r:id="rId26"/>
    <p:sldId id="309" r:id="rId27"/>
    <p:sldId id="277" r:id="rId28"/>
    <p:sldId id="302" r:id="rId29"/>
    <p:sldId id="312" r:id="rId30"/>
    <p:sldId id="304" r:id="rId31"/>
    <p:sldId id="305" r:id="rId32"/>
    <p:sldId id="317" r:id="rId33"/>
    <p:sldId id="318" r:id="rId34"/>
    <p:sldId id="314" r:id="rId35"/>
    <p:sldId id="288" r:id="rId36"/>
    <p:sldId id="289" r:id="rId37"/>
    <p:sldId id="290" r:id="rId38"/>
    <p:sldId id="291" r:id="rId39"/>
    <p:sldId id="292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93155" autoAdjust="0"/>
  </p:normalViewPr>
  <p:slideViewPr>
    <p:cSldViewPr>
      <p:cViewPr>
        <p:scale>
          <a:sx n="100" d="100"/>
          <a:sy n="100" d="100"/>
        </p:scale>
        <p:origin x="-108" y="-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2E54-7A06-4D55-B005-B7C9773DE02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1EE12-E15B-47F5-A2F0-06196F48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EAF6-CDE6-4915-A9A5-8659E6289B4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8A4B-63F5-4AE7-918F-BA5A80357B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2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C747-61F1-46D9-846D-E8D303F08A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B638-71E5-4777-A2DE-A4D88F55FF7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3B8D-0FD7-47D8-ACD0-A8614AADA7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A6DF-5F90-4F90-B3DF-61216395AFC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68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9FF4-5B87-4432-88CD-E9F11A11B9F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9CDA-1D31-495C-A4D6-E741575646A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43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FE17-424B-4629-99B2-ACC9F36849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68C4-0967-4F56-9028-30E2329CEAF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77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" y="1"/>
            <a:ext cx="9148763" cy="51387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58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8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F235-2E6E-4925-9BB4-5F554C2A00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4456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2C40-8B45-40B9-ACE6-E2733E2341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36233"/>
      </p:ext>
    </p:extLst>
  </p:cSld>
  <p:clrMapOvr>
    <a:masterClrMapping/>
  </p:clrMapOvr>
  <p:transition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F01B-4304-456A-A039-649E67883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85839"/>
      </p:ext>
    </p:extLst>
  </p:cSld>
  <p:clrMapOvr>
    <a:masterClrMapping/>
  </p:clrMapOvr>
  <p:transition>
    <p:push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0C9A-79AF-4457-B9D8-A4F08D1C07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35898"/>
      </p:ext>
    </p:extLst>
  </p:cSld>
  <p:clrMapOvr>
    <a:masterClrMapping/>
  </p:clrMapOvr>
  <p:transition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E19F-0D14-4E6A-8369-400455ABF4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2458"/>
      </p:ext>
    </p:extLst>
  </p:cSld>
  <p:clrMapOvr>
    <a:masterClrMapping/>
  </p:clrMapOvr>
  <p:transition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E256-8E6F-4374-8EAE-2C5FFBD76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4441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D6C-BA1D-40CB-ACE7-5E948C4DBAE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64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E21B-2739-4746-B1B7-D6A0B2E61A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5801"/>
      </p:ext>
    </p:extLst>
  </p:cSld>
  <p:clrMapOvr>
    <a:masterClrMapping/>
  </p:clrMapOvr>
  <p:transition>
    <p:push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F058-A076-4B84-B288-D98E3DCB42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45453"/>
      </p:ext>
    </p:extLst>
  </p:cSld>
  <p:clrMapOvr>
    <a:masterClrMapping/>
  </p:clrMapOvr>
  <p:transition>
    <p:push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5360-7BBD-48D8-9280-2C3AD326C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898"/>
      </p:ext>
    </p:extLst>
  </p:cSld>
  <p:clrMapOvr>
    <a:masterClrMapping/>
  </p:clrMapOvr>
  <p:transition>
    <p:push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E05A-0A2A-4011-AA29-80F0D5BBD0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9972"/>
      </p:ext>
    </p:extLst>
  </p:cSld>
  <p:clrMapOvr>
    <a:masterClrMapping/>
  </p:clrMapOvr>
  <p:transition>
    <p:push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BA5F-DDDF-4FE7-BF44-F0F30C671B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60650"/>
      </p:ext>
    </p:extLst>
  </p:cSld>
  <p:clrMapOvr>
    <a:masterClrMapping/>
  </p:clrMapOvr>
  <p:transition>
    <p:push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281FF-44EF-44FB-A3C9-738A29C87B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58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5620-616F-459E-A38A-7F34E0CDE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28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4B265-7763-445A-99DF-8AF98F99CC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6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DD958-3E2B-4B46-928E-A6130EB00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285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80E9-51F5-48C5-B86E-77646076B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6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3614-4394-46AB-9B70-2A2905E88713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99C7-8842-4673-B632-F86D3F5D5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6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4388-B46A-4473-98F2-2245760634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03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A3910-E7C5-48AD-B46F-67D22CC22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746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9111-E747-4E68-AEA3-901E4567E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698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8B9A-8859-4490-80A5-85F98F079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66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93AB-949A-4FBC-9BBA-DB8560FD3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71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708D-0662-4CE2-A56E-6E932F239E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939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FE29D43-EA60-435E-8E93-2FF720A32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240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EBAE-3F39-4F5B-9F26-FDFA8782D5E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9BAF-1CA5-484A-9732-454FE3E8CC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57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8A80-EF42-4AD4-BA93-920F7C375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8596-3AAB-46D7-A930-57451706B41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99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62AA-8349-4099-890E-ECDD611B6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FBF1-B9BE-48D6-BB78-3FB7FF87B7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1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1100-8BC8-46A1-8C44-102F9E4D8F99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1798-8C8F-4125-8895-064152CE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74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9AA1-B0DB-412A-B2CC-037EEFEDE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F386-D7AE-4700-9515-1154977731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45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FC3B-F21B-4EBA-8B5F-AC9441709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56EC-406C-4FC5-8CDB-A33F1E88AD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29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6663-6622-4AA0-86C1-72AA6A0FB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B2DC-C5C3-4076-9460-CB1CA96EE4F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96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90E4-7DB3-4986-8802-D71C7A8A9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D8F8-39C9-429D-A4B7-D8A9EC05D5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488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90EB-9A87-4EB7-AF0F-F7995366F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E9D1-7278-4167-9208-BCC33353518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05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57C4-7105-473F-A296-E7A3166FE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885A-8923-4EF3-85C3-4DB39F7B2CF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183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A71D-8E5D-4AE5-AB49-8D01DA8F8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5C7B-6C63-4893-853B-793F6782B76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52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3047-300B-418D-932A-B04C575FF5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1BC6-E17E-4C9F-8D90-A7FC9282A8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262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D7A4-5D54-41A1-A8B2-C6621809A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847F-1517-44A0-B06D-86419A5E76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1CC1-E8B5-4341-94AA-E416FD690F40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CAF6-87FC-49BC-9B3A-41330435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F22D-7DB8-4570-B02B-1BF412390342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EF45-9D5C-4015-B2E9-4114876AA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7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921-E7BB-43DD-A686-E661CCA5C2D1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6E03-F4C2-4863-953F-57DBABA31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5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1075-A8C2-4817-ABB1-F0D7FF133508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36C8-27A9-4BBE-8AAD-CF773C4E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9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BDAD-2E1A-475F-8439-13863ABC0C5B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24C6-1307-41D0-901D-57C031EC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59D8-76D6-4803-BB8D-4D1BB671064D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BFCA-09CA-4023-A024-D64B2FA31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F69-3876-4A38-8E68-23D27C557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8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7679-7AA5-417D-A7FB-C0723FE21B8F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D96F-5C3B-4A99-BDD4-0B3119ED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6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31CC-0D1B-453E-8CF1-8A4815BB8AA8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A813-EA1D-49C1-8179-CA8DFF8B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BFD2-9968-4718-93E3-1F3F90941083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0061-3133-4A57-A0AE-03852109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F6E4D-D16A-4068-95B6-718A215A2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92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3E7C-7B33-456B-B2C6-EDB09DF3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6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49DE-CE2D-425A-ADDF-BB7F0D5E91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4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D5A5-FA9B-4672-B212-BABC828273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9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5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51" y="1878806"/>
            <a:ext cx="3868737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0D969-69E6-42DE-93C2-FD362E6642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E02F0-52BF-4BC5-B3F6-7F41412901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6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01C85-7EA0-42E7-9EDF-3BADB02C6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BB6D-193D-498E-ACAB-18E5B3B3FD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7AEFB-ED63-432A-8F3D-D27C973DF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9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3C552-9DFD-4F42-A215-91B1E1370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9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5BB84-F1A0-4578-B267-742FFA39E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6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4B05-8B44-49ED-8764-EBF03930CB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6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E3A4-0553-46CE-90BB-7E8DC505C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36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73887-7D57-442E-A083-530924571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7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048A-C453-4BBA-AF04-B8D044DE90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2ADE2-4DA7-43E8-B962-9E23324C12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62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95591-EC9B-409F-B929-08BE64EEC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B6ED7-3C04-43CD-B5AF-8419F174AD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202-1ACC-4A1F-A816-F723E8E14C2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26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01212-38D2-4C44-810E-D94C3F869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0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8A3C-A4A7-4E04-8B57-C076FFE92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4DCC-826C-491F-BD1C-942CFF832C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4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C3E5-9B1A-4110-98C9-A567F9990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20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87D7-A0C5-4266-8DD9-712759210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5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DE82F-EC2E-449C-8EA6-BDBE1DE039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6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9A0E-9CFC-405B-91AF-AB77B271A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80374"/>
      </p:ext>
    </p:extLst>
  </p:cSld>
  <p:clrMapOvr>
    <a:masterClrMapping/>
  </p:clrMapOvr>
  <p:transition spd="slow" advClick="0" advTm="1200000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15E9-A7AB-4249-85E3-DC0AD667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22062"/>
      </p:ext>
    </p:extLst>
  </p:cSld>
  <p:clrMapOvr>
    <a:masterClrMapping/>
  </p:clrMapOvr>
  <p:transition spd="slow" advClick="0" advTm="1200000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AE22-408F-4692-B96C-572E3B4CF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3259"/>
      </p:ext>
    </p:extLst>
  </p:cSld>
  <p:clrMapOvr>
    <a:masterClrMapping/>
  </p:clrMapOvr>
  <p:transition spd="slow" advClick="0" advTm="1200000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139B-999F-46D2-9888-113709045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89284"/>
      </p:ext>
    </p:extLst>
  </p:cSld>
  <p:clrMapOvr>
    <a:masterClrMapping/>
  </p:clrMapOvr>
  <p:transition spd="slow" advClick="0" advTm="120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E003-7767-4C70-AF51-4904B988CE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45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2DA0-5ECF-4E65-BA01-EC88A592B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67600"/>
      </p:ext>
    </p:extLst>
  </p:cSld>
  <p:clrMapOvr>
    <a:masterClrMapping/>
  </p:clrMapOvr>
  <p:transition spd="slow" advClick="0" advTm="1200000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71F5-859A-4A16-8B45-A0782CE6A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4171"/>
      </p:ext>
    </p:extLst>
  </p:cSld>
  <p:clrMapOvr>
    <a:masterClrMapping/>
  </p:clrMapOvr>
  <p:transition spd="slow" advClick="0" advTm="1200000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E2A4-621E-4AD9-A625-21CD39AE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794"/>
      </p:ext>
    </p:extLst>
  </p:cSld>
  <p:clrMapOvr>
    <a:masterClrMapping/>
  </p:clrMapOvr>
  <p:transition spd="slow" advClick="0" advTm="1200000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3379-2A09-43AE-8CF1-3E3E9EF6B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87953"/>
      </p:ext>
    </p:extLst>
  </p:cSld>
  <p:clrMapOvr>
    <a:masterClrMapping/>
  </p:clrMapOvr>
  <p:transition spd="slow" advClick="0" advTm="1200000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88A8-038C-4F9E-B3FC-3FCF3262D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7183"/>
      </p:ext>
    </p:extLst>
  </p:cSld>
  <p:clrMapOvr>
    <a:masterClrMapping/>
  </p:clrMapOvr>
  <p:transition spd="slow" advClick="0" advTm="1200000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B901-58E9-4FF8-8D3C-01C5166D9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47631"/>
      </p:ext>
    </p:extLst>
  </p:cSld>
  <p:clrMapOvr>
    <a:masterClrMapping/>
  </p:clrMapOvr>
  <p:transition spd="slow" advClick="0" advTm="1200000"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204B-FC59-412B-808A-73B69BC13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2032"/>
      </p:ext>
    </p:extLst>
  </p:cSld>
  <p:clrMapOvr>
    <a:masterClrMapping/>
  </p:clrMapOvr>
  <p:transition spd="slow" advClick="0" advTm="1200000"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834F-FE2F-446E-9B23-4BF9F090A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5698"/>
      </p:ext>
    </p:extLst>
  </p:cSld>
  <p:clrMapOvr>
    <a:masterClrMapping/>
  </p:clrMapOvr>
  <p:transition spd="slow" advClick="0" advTm="1200000"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F281-6E2F-42DB-B26D-022E01FCE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67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DF93-9D1B-4C4F-9B3B-26C7AD2190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C027-E5CF-4F4C-8CDF-10FAF41D7D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65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A3C1-BAE1-4CEF-95CD-0C3665208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0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E936-6169-40FB-AE4B-C3C21D43F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47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20A2-33AD-47CE-BAC4-B6F4323D1B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55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0A01-EE63-4E17-A311-ECE0A2634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7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3522-22AA-4775-BBD2-D0DBC6412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4BAB-9A65-41F4-9735-2982BA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87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A88C-6E71-4F4A-844C-5CB6E6883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2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3B2AB-8285-4118-8B78-D8B3D9572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84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E9AC-1DA2-4A48-8D31-4416AEE887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1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33E-A20E-4540-8A22-59C44072E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EAA-33D4-4A95-BEAE-EDD1D6599C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39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726E-DB08-4402-A75E-B5BFEF36BFA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DAF7-426D-4810-870C-32767DE63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35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99AF-C744-46EE-A892-A0CC4FB1C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41C6-A0F7-4C66-BF6C-28358306CC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45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828A-E51A-4162-A023-293B57184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720-EB1B-4A4C-8853-1B0BD27536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72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D31-2B24-4ED3-B0F5-747F6F8C5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973A-E0E4-4EC4-8417-837AEEC9089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3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177-88D9-4CB8-BDFB-A160B5BB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DB00-A6B3-41BC-8C60-35DA6DB198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6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25D0-CB44-4AB0-B7D0-78A15A33E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B55A-3C31-41DC-A124-76F7B11FD2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2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3700-491B-4FC9-BFA8-284A32BB9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0650-2E8D-4F0D-BBCA-E5B65C2E516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93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F440-1DAB-4BE1-B2CC-536FE2788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C96E-464F-46DB-9FB8-1F92C81E75D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6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E5A6-6C65-4CF8-B24D-4D0E773357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D583-99CD-4A74-A8A9-1E3FD0BC2A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1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E6B39-E17E-4CC3-840B-3B3E7F5E6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B649-AE67-4A5B-AF95-09A502E8639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059-B8F1-491D-94F1-E28CDBC0375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474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85AA-F141-4990-8D94-2B399A646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292F-1573-4A5E-8043-19A4BA64CB3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4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4BE1-CCA2-4710-BD46-F57C8713F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5E87-2847-4963-890F-36CE200AA0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76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C7702-87A1-4818-BE70-3B44DC54F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46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1E12-D430-4097-B121-FB6700DE9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683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C110-093E-4306-9329-A6FAA4419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893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F486-32A9-4981-9188-723BAFEA3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4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A2A-4DA5-487F-8EE5-CFBC2230DA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43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302A-9FA3-4E53-921C-C91D600DC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8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9556-EC0B-4B48-9BAE-53DEB809F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659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5255-F876-4616-A3FA-F4E617B2B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902-F432-4D1D-8827-A604DD7C48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86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913E-BE70-4B1C-AE9C-C7F911F2C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189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529F-A905-436A-8B4C-367A867BE2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879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D496-6F46-487F-80FA-DDE2A7D7C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6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96C2-2381-4300-8E29-1BAC6998B60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6687-AC02-41AB-8E4D-E71DD9F688C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421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22DD-5FB0-4C34-AF28-579F376842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E177-34D6-40DF-8D07-443DB820CAA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73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9793-6BD1-49E1-8DB6-C2936272BE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79BC-521A-48AF-B70A-F3F759688F0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99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8EF5-69D6-42F3-A95B-DD309A15484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D8B0-C8CA-4A22-A2D3-DBCDA924D2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76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2AE-6054-4BB4-B5FB-EC8C2AC4E9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FEF2-375B-4220-A5DB-F19E5F6530B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99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F404-9E2A-42F7-B1B6-D5C61176BD1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216F-EEDB-426F-B267-A8E4CC7A73F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5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AE1B-E893-458F-B326-20422259A74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699C-23E3-495D-B059-2C1C96A4822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8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AB7824-2EE5-4F80-8ECE-78F1D425408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1"/>
            <a:ext cx="9148762" cy="5138738"/>
            <a:chOff x="1" y="0"/>
            <a:chExt cx="5763" cy="4316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48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048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48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4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8DF55-EF8B-45D2-BF98-D4E1C77EDD8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780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9" grpId="0"/>
      <p:bldP spid="20484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31761-7E79-4F79-96BE-DA5E17FC521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A398B-F2CA-4794-B402-9FCF95E986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7A193-6084-493D-AF30-040CFF5BFEE2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4CF3C-C451-4502-85AB-1A5D506186D3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4/4/2018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62B0C-6136-49C0-B699-9BA0B1FA4C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73B44-4DD7-4374-A398-97D1039200D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1325D-4614-48D3-A64F-5ECFC36BA4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ACB1F-E4F5-417A-8E38-2E85C26D319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4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51839-6B6A-452B-9D29-62BB2B816C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C87A7-2DEB-4148-A8BF-495088B819F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2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C04E4-CCCE-4801-A3A4-6B5A6E7E0970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4/4/2018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6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207E5-97BC-411C-8144-B942E4A830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BA308-CB7F-4EFC-8E91-406D13FCF35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04/04/2018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0E296-057A-4EC6-81B5-635189C2006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wmf"/><Relationship Id="rId7" Type="http://schemas.openxmlformats.org/officeDocument/2006/relationships/image" Target="../media/image19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105.xml"/><Relationship Id="rId1" Type="http://schemas.openxmlformats.org/officeDocument/2006/relationships/audio" Target="file:///G:\8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gif"/><Relationship Id="rId3" Type="http://schemas.openxmlformats.org/officeDocument/2006/relationships/image" Target="../media/image21.gif"/><Relationship Id="rId7" Type="http://schemas.openxmlformats.org/officeDocument/2006/relationships/image" Target="../media/image59.png"/><Relationship Id="rId12" Type="http://schemas.openxmlformats.org/officeDocument/2006/relationships/image" Target="../media/image64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gif"/><Relationship Id="rId11" Type="http://schemas.openxmlformats.org/officeDocument/2006/relationships/image" Target="../media/image63.jpeg"/><Relationship Id="rId5" Type="http://schemas.openxmlformats.org/officeDocument/2006/relationships/image" Target="../media/image57.gif"/><Relationship Id="rId10" Type="http://schemas.openxmlformats.org/officeDocument/2006/relationships/image" Target="../media/image62.jpeg"/><Relationship Id="rId4" Type="http://schemas.openxmlformats.org/officeDocument/2006/relationships/image" Target="../media/image56.gif"/><Relationship Id="rId9" Type="http://schemas.openxmlformats.org/officeDocument/2006/relationships/image" Target="../media/image61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13" Type="http://schemas.openxmlformats.org/officeDocument/2006/relationships/image" Target="../media/image76.gif"/><Relationship Id="rId3" Type="http://schemas.openxmlformats.org/officeDocument/2006/relationships/image" Target="../media/image66.wmf"/><Relationship Id="rId7" Type="http://schemas.openxmlformats.org/officeDocument/2006/relationships/image" Target="../media/image70.gif"/><Relationship Id="rId12" Type="http://schemas.openxmlformats.org/officeDocument/2006/relationships/image" Target="../media/image7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69.gif"/><Relationship Id="rId11" Type="http://schemas.openxmlformats.org/officeDocument/2006/relationships/image" Target="../media/image74.gif"/><Relationship Id="rId5" Type="http://schemas.openxmlformats.org/officeDocument/2006/relationships/image" Target="../media/image68.wmf"/><Relationship Id="rId15" Type="http://schemas.openxmlformats.org/officeDocument/2006/relationships/image" Target="../media/image78.wmf"/><Relationship Id="rId10" Type="http://schemas.openxmlformats.org/officeDocument/2006/relationships/image" Target="../media/image73.gif"/><Relationship Id="rId4" Type="http://schemas.openxmlformats.org/officeDocument/2006/relationships/image" Target="../media/image67.gif"/><Relationship Id="rId9" Type="http://schemas.openxmlformats.org/officeDocument/2006/relationships/image" Target="../media/image72.gif"/><Relationship Id="rId14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gi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762000" y="-5715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3600" smtClean="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4339" name="Picture 8" descr="Copy of gau n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82905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304800" y="2343150"/>
            <a:ext cx="4648200" cy="2743200"/>
            <a:chOff x="192" y="1968"/>
            <a:chExt cx="2928" cy="2304"/>
          </a:xfrm>
        </p:grpSpPr>
        <p:pic>
          <p:nvPicPr>
            <p:cNvPr id="14362" name="Picture 15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743450" cy="5976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TỈNH THANH HÓA</a:t>
            </a:r>
          </a:p>
        </p:txBody>
      </p:sp>
      <p:sp>
        <p:nvSpPr>
          <p:cNvPr id="83995" name="WordArt 27"/>
          <p:cNvSpPr>
            <a:spLocks noChangeArrowheads="1" noChangeShapeType="1" noTextEdit="1"/>
          </p:cNvSpPr>
          <p:nvPr/>
        </p:nvSpPr>
        <p:spPr bwMode="auto">
          <a:xfrm>
            <a:off x="2209800" y="800100"/>
            <a:ext cx="4343400" cy="514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TRƯỜNG MẦM NON VƯỜN HỒNG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1143000" y="2285314"/>
            <a:ext cx="76914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CHỦ ĐỀ :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itchFamily="18" charset="0"/>
              </a:rPr>
              <a:t>thông</a:t>
            </a:r>
            <a:endParaRPr lang="en-US" sz="3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§</a:t>
            </a: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Calibri"/>
              </a:rPr>
              <a:t>t­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itchFamily="18" charset="0"/>
              </a:rPr>
              <a:t>ượng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4-5 </a:t>
            </a: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endParaRPr lang="en-US" sz="4000" b="1" dirty="0" smtClean="0">
              <a:solidFill>
                <a:srgbClr val="002060"/>
              </a:solidFill>
              <a:latin typeface=".VnTime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Ng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itchFamily="18" charset="0"/>
              </a:rPr>
              <a:t>ư</a:t>
            </a:r>
            <a:r>
              <a:rPr lang="en-US" sz="4000" b="1" dirty="0" err="1" smtClean="0">
                <a:solidFill>
                  <a:srgbClr val="002060"/>
                </a:solidFill>
                <a:latin typeface=".VnTime" pitchFamily="34" charset="0"/>
              </a:rPr>
              <a:t>­êi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.VnTime" pitchFamily="34" charset="0"/>
              </a:rPr>
              <a:t>d¹y: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itchFamily="18" charset="0"/>
              </a:rPr>
              <a:t>Nguyễn</a:t>
            </a:r>
            <a:r>
              <a:rPr lang="en-US" sz="4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002060"/>
                </a:solidFill>
                <a:cs typeface="Times New Roman" pitchFamily="18" charset="0"/>
              </a:rPr>
              <a:t> Minh Thu</a:t>
            </a:r>
            <a:endParaRPr lang="en-US" sz="4000" b="1" dirty="0">
              <a:solidFill>
                <a:srgbClr val="002060"/>
              </a:solidFill>
              <a:latin typeface=".VnTime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2628900" y="4455467"/>
            <a:ext cx="3976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2060"/>
                </a:solidFill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học</a:t>
            </a:r>
            <a:r>
              <a:rPr lang="en-US" sz="2400" b="1" smtClean="0">
                <a:solidFill>
                  <a:srgbClr val="002060"/>
                </a:solidFill>
              </a:rPr>
              <a:t>: </a:t>
            </a:r>
            <a:r>
              <a:rPr lang="en-US" sz="2400" b="1" smtClean="0">
                <a:solidFill>
                  <a:srgbClr val="002060"/>
                </a:solidFill>
              </a:rPr>
              <a:t>2017- 2018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14345" name="Picture 34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38" y="3243262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5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6853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361950" y="1456990"/>
            <a:ext cx="800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41853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" y="3243262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7880" y="-1107875"/>
            <a:ext cx="55602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9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45" y="906719"/>
            <a:ext cx="1047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742950"/>
            <a:ext cx="1828800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3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22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8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0292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3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44" y="2512219"/>
            <a:ext cx="51435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0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25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3124200" y="4095750"/>
            <a:ext cx="3886200" cy="4833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 smtClean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05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409700" y="1507331"/>
            <a:ext cx="6919770" cy="835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cs typeface="Arial"/>
              </a:rPr>
              <a:t>GIÁO ÁN: LÀM QUEN VỚI TOÁN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SỐ 4 </a:t>
            </a:r>
            <a:r>
              <a:rPr lang="en-US" sz="6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( 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33526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3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3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  <p:bldP spid="83995" grpId="0" animBg="1"/>
      <p:bldP spid="3104" grpId="0" animBg="1"/>
      <p:bldP spid="3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anh con bu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28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1828800" cy="24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68" y="2495550"/>
            <a:ext cx="1764165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599" y="2495551"/>
            <a:ext cx="1764165" cy="26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6761" y="2495552"/>
            <a:ext cx="1969638" cy="26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8"/>
            <a:ext cx="1143000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0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3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97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807909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731708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353291" y="1761259"/>
            <a:ext cx="8153400" cy="1021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B.</a:t>
            </a:r>
            <a:r>
              <a:rPr lang="en-US" sz="36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SO SÁNH SỐ LƯỢNG HƠN KÉM NHAU 2 ĐỐI TƯỢNG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143000" y="2628907"/>
            <a:ext cx="7010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6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5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7"/>
            <a:ext cx="10844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483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>
                <a:solidFill>
                  <a:srgbClr val="FF0000"/>
                </a:solidFill>
              </a:rPr>
              <a:t>2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26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82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TN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89323"/>
            <a:ext cx="1420812" cy="11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71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RE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32" y="1965723"/>
            <a:ext cx="2667000" cy="31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LOWR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" y="4564857"/>
            <a:ext cx="904875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" y="1200158"/>
            <a:ext cx="7448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6000" smtClean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0248" name="Picture 8" descr="blumen-pflanzen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3" y="0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blumen-pflanzen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FIREW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171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2457456"/>
            <a:ext cx="1412876" cy="11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/>
          </p:cNvSpPr>
          <p:nvPr/>
        </p:nvSpPr>
        <p:spPr bwMode="auto">
          <a:xfrm>
            <a:off x="304800" y="1771651"/>
            <a:ext cx="7981950" cy="1232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0253" name="Picture 13" descr="Math-04-ju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8651"/>
            <a:ext cx="1314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Math-04-ju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8651"/>
            <a:ext cx="1314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85788" y="1485901"/>
            <a:ext cx="8201025" cy="19664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Bright" pitchFamily="18" charset="0"/>
              </a:rPr>
              <a:t>BÉ VUI HỌC TOÁN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Lucida Bright" pitchFamily="18" charset="0"/>
            </a:endParaRPr>
          </a:p>
        </p:txBody>
      </p:sp>
      <p:pic>
        <p:nvPicPr>
          <p:cNvPr id="16" name="Picture 4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3597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0720" y="228600"/>
            <a:ext cx="7985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96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032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62" y="-1905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524000" y="1885950"/>
            <a:ext cx="5943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PHẦN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3</a:t>
            </a:r>
            <a:r>
              <a:rPr lang="vi-VN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:</a:t>
            </a: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CHUNG </a:t>
            </a: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SỨC</a:t>
            </a:r>
          </a:p>
        </p:txBody>
      </p:sp>
    </p:spTree>
    <p:extLst>
      <p:ext uri="{BB962C8B-B14F-4D97-AF65-F5344CB8AC3E}">
        <p14:creationId xmlns:p14="http://schemas.microsoft.com/office/powerpoint/2010/main" val="279239087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i Loan\Hinh Dong (animation)\hình động\nguoi+cay+hoa\NGUOI\ANI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0241"/>
            <a:ext cx="3071813" cy="30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orizontal Scroll 8"/>
          <p:cNvSpPr/>
          <p:nvPr/>
        </p:nvSpPr>
        <p:spPr>
          <a:xfrm>
            <a:off x="1428750" y="3321844"/>
            <a:ext cx="5786438" cy="1714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NGHE TINH ĐẾM GIỎI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Phi Loan\Hinh Dong (animation)\nguoi+cay+hoa\8731-001-01-10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ghtning Bolt 12"/>
          <p:cNvSpPr/>
          <p:nvPr/>
        </p:nvSpPr>
        <p:spPr>
          <a:xfrm flipH="1">
            <a:off x="3571880" y="2411017"/>
            <a:ext cx="714375" cy="11251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14" name="Picture 6" descr="D:\Thanky\Thuvienhinh\HINH VUI+School\happyface_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53768"/>
            <a:ext cx="1516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59" name="Picture 6" descr="C:\Users\NGOCTHANH\Desktop\anh dep\725049hhwhm87hwn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9" y="35392"/>
            <a:ext cx="91440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45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388620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03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AutoShape 8"/>
          <p:cNvSpPr>
            <a:spLocks noChangeArrowheads="1"/>
          </p:cNvSpPr>
          <p:nvPr/>
        </p:nvSpPr>
        <p:spPr bwMode="auto">
          <a:xfrm rot="5085049">
            <a:off x="3927475" y="-2574925"/>
            <a:ext cx="1436688" cy="7158038"/>
          </a:xfrm>
          <a:prstGeom prst="irregularSeal2">
            <a:avLst/>
          </a:prstGeom>
          <a:solidFill>
            <a:srgbClr val="800000"/>
          </a:solidFill>
          <a:ln w="9525">
            <a:solidFill>
              <a:srgbClr val="A3F7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145" name="WordArt 9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30480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Trò chơi: 2</a:t>
            </a:r>
            <a:endParaRPr lang="en-US" sz="3600" b="1" kern="1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9146" name="WordArt 10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8001000" cy="22288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nhanh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hơn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19147" name="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291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6070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19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9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384" fill="hold"/>
                                        <p:tgtEl>
                                          <p:spTgt spid="219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47"/>
                </p:tgtEl>
              </p:cMediaNode>
            </p:audio>
          </p:childTnLst>
        </p:cTn>
      </p:par>
    </p:tnLst>
    <p:bldLst>
      <p:bldP spid="219144" grpId="0" animBg="1"/>
      <p:bldP spid="219145" grpId="0" animBg="1"/>
      <p:bldP spid="219145" grpId="1" animBg="1"/>
      <p:bldP spid="219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67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0100" y="8001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9144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951"/>
            <a:ext cx="1009650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1657350"/>
            <a:ext cx="16684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3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11"/>
          <p:cNvGrpSpPr>
            <a:grpSpLocks noChangeAspect="1"/>
          </p:cNvGrpSpPr>
          <p:nvPr/>
        </p:nvGrpSpPr>
        <p:grpSpPr bwMode="auto">
          <a:xfrm>
            <a:off x="0" y="0"/>
            <a:ext cx="2838450" cy="2163366"/>
            <a:chOff x="0" y="0"/>
            <a:chExt cx="1788" cy="1817"/>
          </a:xfrm>
        </p:grpSpPr>
        <p:pic>
          <p:nvPicPr>
            <p:cNvPr id="21547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8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15"/>
          <p:cNvGrpSpPr>
            <a:grpSpLocks noChangeAspect="1"/>
          </p:cNvGrpSpPr>
          <p:nvPr/>
        </p:nvGrpSpPr>
        <p:grpSpPr bwMode="auto">
          <a:xfrm rot="5400000">
            <a:off x="6659564" y="-359964"/>
            <a:ext cx="2128838" cy="2884487"/>
            <a:chOff x="0" y="0"/>
            <a:chExt cx="1788" cy="1817"/>
          </a:xfrm>
        </p:grpSpPr>
        <p:pic>
          <p:nvPicPr>
            <p:cNvPr id="21544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9"/>
          <p:cNvGrpSpPr>
            <a:grpSpLocks noChangeAspect="1"/>
          </p:cNvGrpSpPr>
          <p:nvPr/>
        </p:nvGrpSpPr>
        <p:grpSpPr bwMode="auto">
          <a:xfrm rot="10800000">
            <a:off x="6305550" y="2980136"/>
            <a:ext cx="2838450" cy="2163365"/>
            <a:chOff x="0" y="0"/>
            <a:chExt cx="1788" cy="1817"/>
          </a:xfrm>
        </p:grpSpPr>
        <p:pic>
          <p:nvPicPr>
            <p:cNvPr id="21541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8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0" name="Group 25"/>
          <p:cNvGrpSpPr>
            <a:grpSpLocks noChangeAspect="1"/>
          </p:cNvGrpSpPr>
          <p:nvPr/>
        </p:nvGrpSpPr>
        <p:grpSpPr bwMode="auto">
          <a:xfrm rot="-834261">
            <a:off x="6858003" y="2514600"/>
            <a:ext cx="633413" cy="1287066"/>
            <a:chOff x="0" y="0"/>
            <a:chExt cx="1728" cy="2160"/>
          </a:xfrm>
        </p:grpSpPr>
        <p:pic>
          <p:nvPicPr>
            <p:cNvPr id="21539" name="Picture 45" descr="dau tho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528" y="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46" descr="than tho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0" y="66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7" name="Picture 59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8" name="Group 35"/>
          <p:cNvGrpSpPr>
            <a:grpSpLocks noChangeAspect="1"/>
          </p:cNvGrpSpPr>
          <p:nvPr/>
        </p:nvGrpSpPr>
        <p:grpSpPr bwMode="auto">
          <a:xfrm rot="-5400000">
            <a:off x="377826" y="2636837"/>
            <a:ext cx="2128838" cy="2884488"/>
            <a:chOff x="0" y="0"/>
            <a:chExt cx="1788" cy="1817"/>
          </a:xfrm>
        </p:grpSpPr>
        <p:pic>
          <p:nvPicPr>
            <p:cNvPr id="21536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9" name="Picture 64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8" name="WordArt 19"/>
          <p:cNvSpPr>
            <a:spLocks noChangeArrowheads="1" noChangeShapeType="1" noTextEdit="1"/>
          </p:cNvSpPr>
          <p:nvPr/>
        </p:nvSpPr>
        <p:spPr bwMode="auto">
          <a:xfrm>
            <a:off x="0" y="114301"/>
            <a:ext cx="9144000" cy="616981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2417719"/>
                <a:gd name="adj2" fmla="val 72426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chào và hẹn gặp lại!</a:t>
            </a:r>
          </a:p>
        </p:txBody>
      </p:sp>
      <p:pic>
        <p:nvPicPr>
          <p:cNvPr id="21531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" descr="D:\TOAN\Hinh anh\hinh dong\pháo hoa\pháo hoa\khodohoa.com (19)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1"/>
            <a:ext cx="3124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75" y="1821349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754505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ANH VINH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66243" name="Picture 3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5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6" name="Picture 6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7" name="Picture 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8" name="Picture 8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9" name="Picture 9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0" name="Picture 10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1" name="Picture 11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2" name="Picture 12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3" name="Picture 13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4" name="Picture 14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5" name="Picture 15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6" name="Picture 16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7" name="Picture 17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8" name="Picture 18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66261" name="Picture 21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158603"/>
            <a:ext cx="11430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2" name="Picture 22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3" name="Picture 23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4" name="Picture 24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9525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5" name="Picture 25" descr="Bunny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6" name="Picture 26" descr="blooming_flower_jug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7" name="Picture 27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0020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0" name="Picture 30" descr="fleu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1"/>
            <a:ext cx="70485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838200" y="457201"/>
            <a:ext cx="7924800" cy="12846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MẠNH KHOẺ</a:t>
            </a:r>
            <a:endParaRPr lang="en-US" sz="20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81" name="Picture 41" descr="blumenpflanzen08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43101"/>
            <a:ext cx="28956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2" name="WordArt 42" descr="Paper bag"/>
          <p:cNvSpPr>
            <a:spLocks noChangeArrowheads="1" noChangeShapeType="1" noTextEdit="1"/>
          </p:cNvSpPr>
          <p:nvPr/>
        </p:nvSpPr>
        <p:spPr bwMode="auto">
          <a:xfrm>
            <a:off x="1762128" y="2000250"/>
            <a:ext cx="5172075" cy="74295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CHóC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 C¸C  CON   NGOAN  Vµ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HäC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GIáI</a:t>
            </a:r>
            <a:endParaRPr lang="en-US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/>
            </a:endParaRPr>
          </a:p>
        </p:txBody>
      </p:sp>
      <p:pic>
        <p:nvPicPr>
          <p:cNvPr id="9248" name="Picture 32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178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6251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91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7" name="Picture 4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8" name="Picture 48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1371600" y="3657601"/>
            <a:ext cx="6400800" cy="77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BÀI HỌC KẾT THÚC</a:t>
            </a:r>
            <a:endParaRPr lang="en-US" sz="2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644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a_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50" grpId="0" animBg="1"/>
      <p:bldP spid="92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19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 bwMode="auto">
          <a:xfrm>
            <a:off x="207818" y="-15587"/>
            <a:ext cx="4343400" cy="1943100"/>
          </a:xfrm>
          <a:prstGeom prst="flowChartPunchedTap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PhÇn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i: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thö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err="1" smtClean="0">
                <a:solidFill>
                  <a:srgbClr val="FF0000"/>
                </a:solidFill>
                <a:latin typeface=".VnTimeH" pitchFamily="34" charset="0"/>
              </a:rPr>
              <a:t>tµi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 c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NG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bÐ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.VnTimeH" pitchFamily="34" charset="0"/>
            </a:endParaRPr>
          </a:p>
        </p:txBody>
      </p:sp>
      <p:sp>
        <p:nvSpPr>
          <p:cNvPr id="5" name="Smiley Face 4"/>
          <p:cNvSpPr/>
          <p:nvPr/>
        </p:nvSpPr>
        <p:spPr bwMode="auto">
          <a:xfrm>
            <a:off x="4163291" y="1352550"/>
            <a:ext cx="4953000" cy="1771650"/>
          </a:xfrm>
          <a:prstGeom prst="smileyF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latin typeface=".VnTimeH" pitchFamily="34" charset="0"/>
              </a:rPr>
              <a:t>PhÇn</a:t>
            </a:r>
            <a:r>
              <a:rPr lang="en-US" sz="4000" b="1" dirty="0" smtClean="0">
                <a:latin typeface=".VnTimeH" pitchFamily="34" charset="0"/>
              </a:rPr>
              <a:t> ii: </a:t>
            </a:r>
            <a:r>
              <a:rPr lang="en-US" sz="4000" b="1" dirty="0" err="1" smtClean="0">
                <a:latin typeface=".VnTimeH" pitchFamily="34" charset="0"/>
              </a:rPr>
              <a:t>ai</a:t>
            </a:r>
            <a:r>
              <a:rPr lang="en-US" sz="4000" b="1" dirty="0" smtClean="0">
                <a:latin typeface=".VnTimeH" pitchFamily="34" charset="0"/>
              </a:rPr>
              <a:t> </a:t>
            </a:r>
            <a:r>
              <a:rPr lang="en-US" sz="4000" b="1" dirty="0" err="1" smtClean="0">
                <a:latin typeface=".VnTimeH" pitchFamily="34" charset="0"/>
              </a:rPr>
              <a:t>th«ng</a:t>
            </a:r>
            <a:r>
              <a:rPr lang="en-US" sz="4000" b="1" dirty="0" smtClean="0">
                <a:latin typeface=".VnTimeH" pitchFamily="34" charset="0"/>
              </a:rPr>
              <a:t> minh </a:t>
            </a:r>
            <a:r>
              <a:rPr lang="en-US" sz="4000" b="1" dirty="0" err="1" smtClean="0">
                <a:latin typeface=".VnTimeH" pitchFamily="34" charset="0"/>
              </a:rPr>
              <a:t>h¬n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.VnTimeH" pitchFamily="34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685800" y="3943356"/>
            <a:ext cx="8555182" cy="987137"/>
          </a:xfrm>
          <a:prstGeom prst="flowChartProcess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PhÇn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iii: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cïng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chung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søc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0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71550"/>
            <a:ext cx="3205163" cy="246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-5410200" y="1600206"/>
            <a:ext cx="6096000" cy="255454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PhÇn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1: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Thö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8000" b="1" err="1" smtClean="0">
                <a:solidFill>
                  <a:srgbClr val="0000FF"/>
                </a:solidFill>
                <a:latin typeface=".VnAvant" pitchFamily="34" charset="0"/>
              </a:rPr>
              <a:t>tµi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c</a:t>
            </a:r>
            <a:r>
              <a:rPr lang="en-US" sz="8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g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484" name="Picture 4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joo957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165 0.0046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allAtOnce" animBg="1"/>
      <p:bldP spid="174083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102523"/>
              </p:ext>
            </p:extLst>
          </p:nvPr>
        </p:nvGraphicFramePr>
        <p:xfrm>
          <a:off x="-17303" y="2977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Bitmap Image" r:id="rId3" imgW="9752381" imgH="6095238" progId="Paint.Picture">
                  <p:embed/>
                </p:oleObj>
              </mc:Choice>
              <mc:Fallback>
                <p:oleObj name="Bitmap Image" r:id="rId3" imgW="9752381" imgH="6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303" y="2977"/>
                        <a:ext cx="9144000" cy="514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4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8163" flipH="1">
            <a:off x="7918853" y="3815953"/>
            <a:ext cx="750094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950086jpndb9kx1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6"/>
            <a:ext cx="914400" cy="23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27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819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046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684991"/>
            <a:ext cx="2305050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09600" y="1428757"/>
            <a:ext cx="8305800" cy="24408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4954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PhÇn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2: Ai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th«ng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minh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h¬n</a:t>
            </a:r>
            <a:endParaRPr lang="en-US" sz="3600" b="1" i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3083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027">
            <a:off x="2017713" y="1034659"/>
            <a:ext cx="1371600" cy="6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710">
            <a:off x="2971800" y="1428750"/>
            <a:ext cx="114300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mt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98" y="301830"/>
            <a:ext cx="1447800" cy="10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346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B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6781800" y="2514600"/>
            <a:ext cx="457200" cy="3429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09800" y="3600450"/>
            <a:ext cx="533400" cy="2286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343400" y="3829050"/>
            <a:ext cx="457200" cy="342900"/>
          </a:xfrm>
          <a:prstGeom prst="star5">
            <a:avLst/>
          </a:prstGeom>
          <a:solidFill>
            <a:srgbClr val="FFFF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667000" y="2343150"/>
            <a:ext cx="381000" cy="28575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715000" y="3371850"/>
            <a:ext cx="457200" cy="342900"/>
          </a:xfrm>
          <a:prstGeom prst="irregularSeal2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8001000" y="3257550"/>
            <a:ext cx="533400" cy="228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581400" y="4229100"/>
            <a:ext cx="381000" cy="285750"/>
          </a:xfrm>
          <a:prstGeom prst="sun">
            <a:avLst>
              <a:gd name="adj" fmla="val 25000"/>
            </a:avLst>
          </a:prstGeom>
          <a:solidFill>
            <a:srgbClr val="66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6781800" y="4286250"/>
            <a:ext cx="457200" cy="342900"/>
          </a:xfrm>
          <a:custGeom>
            <a:avLst/>
            <a:gdLst>
              <a:gd name="T0" fmla="*/ 9677400 w 21600"/>
              <a:gd name="T1" fmla="*/ 4838700 h 21600"/>
              <a:gd name="T2" fmla="*/ 4838700 w 21600"/>
              <a:gd name="T3" fmla="*/ 9677400 h 21600"/>
              <a:gd name="T4" fmla="*/ 0 w 21600"/>
              <a:gd name="T5" fmla="*/ 4838700 h 21600"/>
              <a:gd name="T6" fmla="*/ 48387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 cmpd="sng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914400" y="2800350"/>
            <a:ext cx="304800" cy="228600"/>
          </a:xfrm>
          <a:custGeom>
            <a:avLst/>
            <a:gdLst>
              <a:gd name="T0" fmla="*/ 2162485 w 21600"/>
              <a:gd name="T1" fmla="*/ 435483 h 21600"/>
              <a:gd name="T2" fmla="*/ 583029 w 21600"/>
              <a:gd name="T3" fmla="*/ 2150533 h 21600"/>
              <a:gd name="T4" fmla="*/ 2162485 w 21600"/>
              <a:gd name="T5" fmla="*/ 4301067 h 21600"/>
              <a:gd name="T6" fmla="*/ 3718038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95800" y="2743200"/>
            <a:ext cx="3048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/>
          </p:cNvSpPr>
          <p:nvPr/>
        </p:nvSpPr>
        <p:spPr bwMode="auto">
          <a:xfrm>
            <a:off x="0" y="1277812"/>
            <a:ext cx="89916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ÔN LUYỆN</a:t>
            </a:r>
          </a:p>
        </p:txBody>
      </p:sp>
      <p:pic>
        <p:nvPicPr>
          <p:cNvPr id="15374" name="Picture 14" descr="die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07625"/>
            <a:ext cx="2590800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3" y="3649266"/>
            <a:ext cx="1508125" cy="14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1902"/>
            <a:ext cx="2057400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605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38" y="2934893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432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23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 autoUpdateAnimBg="0"/>
      <p:bldP spid="163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ownloads\tải xuống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91" y="-95250"/>
            <a:ext cx="9372600" cy="52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2008"/>
            <a:ext cx="1926324" cy="2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99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28599"/>
            <a:ext cx="19713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2008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0352"/>
            <a:ext cx="1921159" cy="20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00350"/>
            <a:ext cx="1981200" cy="20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800350"/>
            <a:ext cx="1971350" cy="204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00351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839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1"/>
            <a:ext cx="9067800" cy="1714500"/>
          </a:xfrm>
        </p:spPr>
        <p:txBody>
          <a:bodyPr/>
          <a:lstStyle/>
          <a:p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Ho¹t ®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éng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 2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: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×nh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thµnh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c¸c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mèi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quan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hÖ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.</a:t>
            </a:r>
            <a:b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</a:b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A: </a:t>
            </a:r>
            <a:r>
              <a:rPr lang="en-US" sz="3200" b="1" baseline="0" dirty="0" smtClean="0">
                <a:solidFill>
                  <a:srgbClr val="002060"/>
                </a:solidFill>
                <a:latin typeface=".VnTimeH" pitchFamily="34" charset="0"/>
              </a:rPr>
              <a:t>s</a:t>
            </a: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o </a:t>
            </a:r>
            <a:r>
              <a:rPr lang="en-US" sz="3200" b="1" baseline="0" dirty="0" err="1" smtClean="0">
                <a:solidFill>
                  <a:srgbClr val="002060"/>
                </a:solidFill>
                <a:latin typeface=".VnTime" pitchFamily="34" charset="0"/>
              </a:rPr>
              <a:t>s¸nh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thªm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bít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sè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­­îng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nhãm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h¬n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kÐm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1 ®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ư­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îng</a:t>
            </a:r>
            <a:r>
              <a:rPr lang="en-US" sz="3200" b="1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885950"/>
            <a:ext cx="2667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145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57650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250"/>
            <a:ext cx="1981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288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207</Words>
  <Application>Microsoft Office PowerPoint</Application>
  <PresentationFormat>On-screen Show (16:9)</PresentationFormat>
  <Paragraphs>73</Paragraphs>
  <Slides>28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Office Theme</vt:lpstr>
      <vt:lpstr>1_Office Theme</vt:lpstr>
      <vt:lpstr>7_Default Design</vt:lpstr>
      <vt:lpstr>4_Default Design</vt:lpstr>
      <vt:lpstr>1_Default Design</vt:lpstr>
      <vt:lpstr>Default Design</vt:lpstr>
      <vt:lpstr>Pixel</vt:lpstr>
      <vt:lpstr>2_Default Design</vt:lpstr>
      <vt:lpstr>2_Office Theme</vt:lpstr>
      <vt:lpstr>1_Globe</vt:lpstr>
      <vt:lpstr>3_Default Design</vt:lpstr>
      <vt:lpstr>1_Pixel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Ho¹t ®éng 2: h×nh thµnh c¸c mèi quan hÖ. A: so s¸nh thªm bít sè lư­­îng 2 nhãm h¬n kÐm nhau 1 ®èi tư­îng.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§Ò t</dc:title>
  <dc:creator>Admin</dc:creator>
  <cp:lastModifiedBy>Welcome</cp:lastModifiedBy>
  <cp:revision>99</cp:revision>
  <dcterms:created xsi:type="dcterms:W3CDTF">2016-10-05T13:32:30Z</dcterms:created>
  <dcterms:modified xsi:type="dcterms:W3CDTF">2018-04-04T09:25:25Z</dcterms:modified>
</cp:coreProperties>
</file>