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63" r:id="rId6"/>
    <p:sldId id="259" r:id="rId7"/>
    <p:sldId id="260" r:id="rId8"/>
    <p:sldId id="265" r:id="rId9"/>
    <p:sldId id="262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5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1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9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7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5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6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5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6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3641-752B-4A0A-AB8F-80F4AFB7852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9FA2-1F3D-4498-A27E-41FE4ABE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4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3247" y="1252025"/>
            <a:ext cx="8809143" cy="632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 ÁN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THƠ: ONG VÀ BƯỚM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 GIẢ NHƯỢC THỦY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4-5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7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252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45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465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99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982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4335" y="2286000"/>
            <a:ext cx="9574481" cy="2696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THƠ: ONG VÀ BƯỚM</a:t>
            </a:r>
          </a:p>
          <a:p>
            <a:pPr>
              <a:lnSpc>
                <a:spcPct val="150000"/>
              </a:lnSpc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 GIẢ: PHẠM HỔ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97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8014" y="187556"/>
            <a:ext cx="5370701" cy="643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 VÀ BƯỚM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bận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Nhược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505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47135" y="914400"/>
            <a:ext cx="3790336" cy="2300748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4916" y="545690"/>
            <a:ext cx="35541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828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42102" y="412954"/>
            <a:ext cx="4203291" cy="3716593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1342" y="4129547"/>
            <a:ext cx="6327058" cy="25367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41806" y="737419"/>
            <a:ext cx="34996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21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7484" y="2654708"/>
            <a:ext cx="5560143" cy="4041059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07627" y="1474838"/>
            <a:ext cx="6371302" cy="474898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398206" y="117987"/>
            <a:ext cx="4837471" cy="1681316"/>
          </a:xfrm>
          <a:prstGeom prst="wedgeEllipseCallout">
            <a:avLst>
              <a:gd name="adj1" fmla="val -18699"/>
              <a:gd name="adj2" fmla="val 106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9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065" y="1645920"/>
            <a:ext cx="62688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 </a:t>
            </a:r>
          </a:p>
          <a:p>
            <a:pPr>
              <a:lnSpc>
                <a:spcPct val="150000"/>
              </a:lnSpc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 HỨNG THÚ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70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2451" y="0"/>
            <a:ext cx="5468951" cy="64008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911403" y="3569110"/>
            <a:ext cx="6064287" cy="328888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7270955" y="0"/>
            <a:ext cx="4203290" cy="33183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47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4335" y="1371600"/>
            <a:ext cx="95744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THƠ: ONG VÀ BƯỚM</a:t>
            </a:r>
          </a:p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 GIẢ: NHƯỢC THỦY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94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71948" y="265471"/>
            <a:ext cx="6400800" cy="6430297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72748" y="501446"/>
            <a:ext cx="4911213" cy="619432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5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73045" y="368709"/>
            <a:ext cx="3805084" cy="4306529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9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71948" y="265471"/>
            <a:ext cx="6400800" cy="6430297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72748" y="501446"/>
            <a:ext cx="4911213" cy="619432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43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47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8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92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00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538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90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8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131</Words>
  <Application>Microsoft Office PowerPoint</Application>
  <PresentationFormat>Custom</PresentationFormat>
  <Paragraphs>37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 TIMT</dc:creator>
  <cp:lastModifiedBy>Welcome</cp:lastModifiedBy>
  <cp:revision>14</cp:revision>
  <dcterms:created xsi:type="dcterms:W3CDTF">2017-12-18T13:44:14Z</dcterms:created>
  <dcterms:modified xsi:type="dcterms:W3CDTF">2018-04-04T09:15:15Z</dcterms:modified>
</cp:coreProperties>
</file>