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3" r:id="rId4"/>
    <p:sldId id="290" r:id="rId5"/>
    <p:sldId id="289" r:id="rId6"/>
    <p:sldId id="288" r:id="rId7"/>
    <p:sldId id="287" r:id="rId8"/>
    <p:sldId id="286" r:id="rId9"/>
    <p:sldId id="285" r:id="rId10"/>
    <p:sldId id="284" r:id="rId11"/>
    <p:sldId id="292" r:id="rId12"/>
    <p:sldId id="294" r:id="rId13"/>
    <p:sldId id="293" r:id="rId14"/>
    <p:sldId id="282" r:id="rId15"/>
    <p:sldId id="264" r:id="rId16"/>
    <p:sldId id="257" r:id="rId17"/>
    <p:sldId id="291" r:id="rId18"/>
    <p:sldId id="263" r:id="rId19"/>
    <p:sldId id="297" r:id="rId20"/>
    <p:sldId id="259" r:id="rId21"/>
    <p:sldId id="260" r:id="rId22"/>
    <p:sldId id="296" r:id="rId23"/>
    <p:sldId id="295" r:id="rId24"/>
    <p:sldId id="265" r:id="rId25"/>
    <p:sldId id="262" r:id="rId26"/>
    <p:sldId id="261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5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7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6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3641-752B-4A0A-AB8F-80F4AFB7852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5921" y="695459"/>
            <a:ext cx="95590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THƠ: RONG VÀ CÁ</a:t>
            </a:r>
          </a:p>
          <a:p>
            <a:pPr algn="ctr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6490"/>
            <a:ext cx="12013808" cy="7114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7061" y="1147803"/>
            <a:ext cx="9815508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THƠ: RONG VÀ CÁ</a:t>
            </a:r>
          </a:p>
          <a:p>
            <a:pPr algn="ctr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 : PHẠM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</a:p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</a:t>
            </a:r>
            <a:endParaRPr lang="en-US" sz="4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05378" cy="6233376"/>
          </a:xfrm>
        </p:spPr>
      </p:pic>
      <p:sp>
        <p:nvSpPr>
          <p:cNvPr id="5" name="TextBox 4"/>
          <p:cNvSpPr txBox="1"/>
          <p:nvPr/>
        </p:nvSpPr>
        <p:spPr>
          <a:xfrm>
            <a:off x="4018208" y="6375042"/>
            <a:ext cx="4740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 RONG BIỂN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7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0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0"/>
            <a:ext cx="12079458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8627" y="2321169"/>
            <a:ext cx="87938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RONG VÀ CÁ</a:t>
            </a:r>
          </a:p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3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163" y="717452"/>
            <a:ext cx="5876930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RONG VÀ CÁ</a:t>
            </a: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3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9" y="1558344"/>
            <a:ext cx="11397802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RONG VÀ CÁ</a:t>
            </a:r>
          </a:p>
          <a:p>
            <a:pPr>
              <a:lnSpc>
                <a:spcPct val="150000"/>
              </a:lnSpc>
            </a:pP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0"/>
            <a:ext cx="7276563" cy="6722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5656" y="1983346"/>
            <a:ext cx="4606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3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0"/>
            <a:ext cx="892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2028" y="2292439"/>
            <a:ext cx="35387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23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1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28111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1114" y="2247900"/>
            <a:ext cx="3910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thơ:Rong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9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0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6"/>
            <a:ext cx="12192000" cy="6974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9478" y="1575582"/>
            <a:ext cx="14381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HOẠT ĐỘNG 1:</a:t>
            </a: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GÂY HỨNG THÚ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0"/>
            <a:ext cx="7443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431800"/>
            <a:ext cx="50272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4927600"/>
            <a:ext cx="4583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09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450166"/>
            <a:ext cx="56685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268" y="4937760"/>
            <a:ext cx="43813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38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61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á vàng bơi Beat - Nhạc beat bài cá vàng b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1122" y="60591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900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983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252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51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65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9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506" y="-974298"/>
            <a:ext cx="12492506" cy="8170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3211" y="5898524"/>
            <a:ext cx="235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CÁ RÔ PHI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95827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82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497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505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828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99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21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98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47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394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7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76"/>
            <a:ext cx="12131343" cy="5756858"/>
          </a:xfrm>
        </p:spPr>
      </p:pic>
      <p:sp>
        <p:nvSpPr>
          <p:cNvPr id="6" name="TextBox 5"/>
          <p:cNvSpPr txBox="1"/>
          <p:nvPr/>
        </p:nvSpPr>
        <p:spPr>
          <a:xfrm>
            <a:off x="3837904" y="6465194"/>
            <a:ext cx="2428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CÁ TRẮM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34697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879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054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47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6" y="188869"/>
            <a:ext cx="11709524" cy="5957213"/>
          </a:xfrm>
        </p:spPr>
      </p:pic>
      <p:sp>
        <p:nvSpPr>
          <p:cNvPr id="5" name="TextBox 4"/>
          <p:cNvSpPr txBox="1"/>
          <p:nvPr/>
        </p:nvSpPr>
        <p:spPr>
          <a:xfrm>
            <a:off x="4675031" y="6349285"/>
            <a:ext cx="2075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CÁ TRÔI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7899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" y="-1"/>
            <a:ext cx="12174127" cy="9118845"/>
          </a:xfrm>
        </p:spPr>
      </p:pic>
      <p:sp>
        <p:nvSpPr>
          <p:cNvPr id="6" name="TextBox 5"/>
          <p:cNvSpPr txBox="1"/>
          <p:nvPr/>
        </p:nvSpPr>
        <p:spPr>
          <a:xfrm>
            <a:off x="8281115" y="6516710"/>
            <a:ext cx="1955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CÁ HEO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2410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190008"/>
            <a:ext cx="12088969" cy="6641418"/>
          </a:xfrm>
        </p:spPr>
      </p:pic>
      <p:sp>
        <p:nvSpPr>
          <p:cNvPr id="5" name="TextBox 4"/>
          <p:cNvSpPr txBox="1"/>
          <p:nvPr/>
        </p:nvSpPr>
        <p:spPr>
          <a:xfrm>
            <a:off x="8203842" y="6181859"/>
            <a:ext cx="2818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CÁ VÀNG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1838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8" y="-1"/>
            <a:ext cx="12032061" cy="9012431"/>
          </a:xfrm>
        </p:spPr>
      </p:pic>
      <p:sp>
        <p:nvSpPr>
          <p:cNvPr id="5" name="TextBox 4"/>
          <p:cNvSpPr txBox="1"/>
          <p:nvPr/>
        </p:nvSpPr>
        <p:spPr>
          <a:xfrm>
            <a:off x="8860665" y="7907628"/>
            <a:ext cx="3397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 CẢNH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5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15989" cy="6117465"/>
          </a:xfrm>
        </p:spPr>
      </p:pic>
      <p:sp>
        <p:nvSpPr>
          <p:cNvPr id="5" name="TextBox 4"/>
          <p:cNvSpPr txBox="1"/>
          <p:nvPr/>
        </p:nvSpPr>
        <p:spPr>
          <a:xfrm>
            <a:off x="3812146" y="6297769"/>
            <a:ext cx="4740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 RONG BIỂN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0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220</Words>
  <Application>Microsoft Office PowerPoint</Application>
  <PresentationFormat>Custom</PresentationFormat>
  <Paragraphs>51</Paragraphs>
  <Slides>42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TIMT</dc:creator>
  <cp:lastModifiedBy>Welcome</cp:lastModifiedBy>
  <cp:revision>18</cp:revision>
  <dcterms:created xsi:type="dcterms:W3CDTF">2017-12-18T13:44:14Z</dcterms:created>
  <dcterms:modified xsi:type="dcterms:W3CDTF">2018-04-04T02:32:29Z</dcterms:modified>
</cp:coreProperties>
</file>