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73" r:id="rId13"/>
    <p:sldId id="276" r:id="rId14"/>
    <p:sldId id="266" r:id="rId15"/>
    <p:sldId id="267" r:id="rId16"/>
    <p:sldId id="269" r:id="rId17"/>
    <p:sldId id="268" r:id="rId18"/>
    <p:sldId id="271" r:id="rId19"/>
    <p:sldId id="270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9933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>
        <p:scale>
          <a:sx n="89" d="100"/>
          <a:sy n="89" d="100"/>
        </p:scale>
        <p:origin x="-33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F4EB-ADB7-45C3-B8C9-E5B3CFD9CBE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jpg"/><Relationship Id="rId7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11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Phòng giáo dục và đào tạo </a:t>
            </a:r>
            <a:r>
              <a:rPr lang="en-US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QUẬN LONG BIÊN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14065"/>
            <a:ext cx="48066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cap="all" spc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76401"/>
            <a:ext cx="533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HOẠT ĐỘNG:</a:t>
            </a:r>
          </a:p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KHÁM  PHÁ KHOA  HỌC</a:t>
            </a:r>
            <a:endParaRPr lang="en-US" sz="3600" b="1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3124199"/>
            <a:ext cx="6629400" cy="914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VÌ SAO CÓ MƯA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495800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Giáo viên: </a:t>
            </a:r>
            <a:r>
              <a:rPr lang="en-US" sz="32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Cam </a:t>
            </a:r>
            <a:r>
              <a:rPr lang="en-US" sz="3200" b="1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Thị</a:t>
            </a:r>
            <a:r>
              <a:rPr lang="en-US" sz="32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</a:t>
            </a:r>
            <a:r>
              <a:rPr lang="en-US" sz="3200" b="1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ải</a:t>
            </a:r>
            <a:r>
              <a:rPr lang="en-US" sz="32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Y</a:t>
            </a:r>
            <a:r>
              <a:rPr lang="en-US" sz="3200" b="1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ến</a:t>
            </a:r>
            <a:endParaRPr lang="en-US" sz="3200" b="1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1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 </a:t>
            </a:r>
            <a:r>
              <a:rPr lang="en-US" dirty="0" err="1" smtClean="0"/>
              <a:t>chuyện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98538" y="533399"/>
            <a:ext cx="7888262" cy="28190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Qúa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tạo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1981199"/>
            <a:ext cx="5486400" cy="428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69" y="1010265"/>
            <a:ext cx="2057399" cy="167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2" y="2428568"/>
            <a:ext cx="196215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47" y="2667000"/>
            <a:ext cx="1905000" cy="18907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9" y="5000624"/>
            <a:ext cx="210502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2" y="4981829"/>
            <a:ext cx="20574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ight Arrow 11"/>
          <p:cNvSpPr/>
          <p:nvPr/>
        </p:nvSpPr>
        <p:spPr>
          <a:xfrm rot="1889805">
            <a:off x="5849083" y="1817224"/>
            <a:ext cx="841884" cy="619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539727">
            <a:off x="6833116" y="4720555"/>
            <a:ext cx="828029" cy="644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289872">
            <a:off x="3967330" y="6180756"/>
            <a:ext cx="961688" cy="612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777818">
            <a:off x="1290755" y="4687021"/>
            <a:ext cx="889270" cy="62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297815">
            <a:off x="2310134" y="1771250"/>
            <a:ext cx="953733" cy="661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2" b="87766" l="0" r="9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05" y="2898068"/>
            <a:ext cx="2515137" cy="27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5" y="4270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76085" y="533400"/>
            <a:ext cx="5415115" cy="3357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Bé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nào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</a:t>
            </a:r>
            <a:endParaRPr lang="en-US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00600"/>
            <a:ext cx="17526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0" y="304800"/>
            <a:ext cx="194924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76" y="2514600"/>
            <a:ext cx="19812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70206"/>
            <a:ext cx="2000250" cy="1695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4800600"/>
            <a:ext cx="19050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376085" y="2057400"/>
            <a:ext cx="632951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mưa.Nhiệm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hiện,các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29718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Bốc hơi nước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51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Rectangle 6"/>
          <p:cNvSpPr/>
          <p:nvPr/>
        </p:nvSpPr>
        <p:spPr>
          <a:xfrm>
            <a:off x="304800" y="6019800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Mây ngưng tụ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Gió và mây đen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417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5943599"/>
            <a:ext cx="1752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52401" y="6045097"/>
            <a:ext cx="3048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4801" y="6045097"/>
            <a:ext cx="312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Cầu vồng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209800" y="1143000"/>
            <a:ext cx="4498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Mục đích – yêu cầu</a:t>
            </a:r>
            <a:endParaRPr lang="en-US" sz="3600" b="1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743200"/>
            <a:ext cx="7924800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mưa được bắt nguồn từ đâu.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dự đoán được một số hiện tượng tự nhiên đơn giản sắp xảy ra ( mưa,gió,bão...)</a:t>
            </a:r>
            <a:endParaRPr lang="vi-VN" sz="29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lợi ích của nước dối với đời sống con người,động vật và thực vật.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tác hại của việc không bảo vệ và giữ gìn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199" y="1789331"/>
            <a:ext cx="3048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1. Kiến thức: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0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3327605" cy="312419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3617593"/>
            <a:ext cx="3295650" cy="3209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380999"/>
            <a:ext cx="2856546" cy="304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54964"/>
            <a:ext cx="2885122" cy="304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663315"/>
            <a:ext cx="3074670" cy="3164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17593"/>
            <a:ext cx="2667000" cy="3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76600"/>
            <a:ext cx="2838449" cy="3218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" y="2458"/>
            <a:ext cx="2857500" cy="296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70" y="2458"/>
            <a:ext cx="3049229" cy="2969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58"/>
            <a:ext cx="2983322" cy="2969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" y="3276600"/>
            <a:ext cx="28575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41" y="3276600"/>
            <a:ext cx="3008058" cy="32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35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886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143001" y="167640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2133600"/>
            <a:ext cx="8229600" cy="23237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Rèn kỹ năng quan sát ,trò chuyện về các hiện tượng trời mưa.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 đạt khả năng phán đoán của mình một cách mạch lạc.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Có kỹ năng thao tác sử dụng máy tính.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676401" y="1600201"/>
            <a:ext cx="2362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3. Thái độ: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184977"/>
            <a:ext cx="7772400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Trẻ hứng thú với hoạt động,qua đó giáo dục trẻ biết tiết kiệm nước và biết bảo vệ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6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981201" y="838201"/>
            <a:ext cx="4013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II. Chuẩn bị: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1"/>
            <a:ext cx="84582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Một số tranh ảnh về các hiện tượng tự nhiên 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 mưa, gió, bão, sấm sét...)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Lô tô về các hiện tượng tự nhiên.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Phần mềm giảng dạy.</a:t>
            </a:r>
          </a:p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Dạy trẻ chơi trò chơi:‘‘Trời nắng,trời mưa’’</a:t>
            </a:r>
          </a:p>
          <a:p>
            <a:pPr marL="457200" indent="-457200">
              <a:buFontTx/>
              <a:buChar char="-"/>
            </a:pP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3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057400" y="1981200"/>
            <a:ext cx="4880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III. Tiến hành: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0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1" y="381000"/>
            <a:ext cx="891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 con nghe nhạc và chơi trò chơi ‘‘ Trời nắng,trời mưa’’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150716"/>
            <a:ext cx="5715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nắng – Đội mũ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967335"/>
            <a:ext cx="51972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mưa – Che ô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629054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nhỏ - Tí tách tí tách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336940"/>
            <a:ext cx="7239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to – Lộp bộp lộp bộp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998657"/>
            <a:ext cx="48709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rào – Aò ào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5706543"/>
            <a:ext cx="655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 – Nổ đoàng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649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28956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"/>
            <a:ext cx="3048000" cy="2964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74"/>
            <a:ext cx="2971800" cy="296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0480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74" y="3276600"/>
            <a:ext cx="28956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97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Cloud Callout 7"/>
          <p:cNvSpPr/>
          <p:nvPr/>
        </p:nvSpPr>
        <p:spPr>
          <a:xfrm rot="19189526">
            <a:off x="5283518" y="1060926"/>
            <a:ext cx="1845783" cy="16623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9" y="1274652"/>
            <a:ext cx="1295400" cy="12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5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74&quot;&gt;&lt;property id=&quot;20148&quot; value=&quot;5&quot;/&gt;&lt;property id=&quot;20300&quot; value=&quot;Slide 7&quot;/&gt;&lt;property id=&quot;20307&quot; value=&quot;262&quot;/&gt;&lt;/object&gt;&lt;object type=&quot;3&quot; unique_id=&quot;10075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353</Words>
  <Application>Microsoft Office PowerPoint</Application>
  <PresentationFormat>On-screen Show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Thu Hường</dc:creator>
  <cp:lastModifiedBy>Welcome</cp:lastModifiedBy>
  <cp:revision>39</cp:revision>
  <dcterms:created xsi:type="dcterms:W3CDTF">2016-10-15T15:48:12Z</dcterms:created>
  <dcterms:modified xsi:type="dcterms:W3CDTF">2018-04-06T03:00:41Z</dcterms:modified>
</cp:coreProperties>
</file>