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83" r:id="rId10"/>
    <p:sldId id="267" r:id="rId11"/>
    <p:sldId id="282" r:id="rId12"/>
    <p:sldId id="278" r:id="rId13"/>
    <p:sldId id="281" r:id="rId14"/>
    <p:sldId id="270" r:id="rId15"/>
    <p:sldId id="272" r:id="rId16"/>
    <p:sldId id="273" r:id="rId17"/>
    <p:sldId id="284" r:id="rId18"/>
    <p:sldId id="28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77" d="100"/>
          <a:sy n="77" d="100"/>
        </p:scale>
        <p:origin x="-117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6CF97-4E1B-4B4C-94DB-FCB25E214426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8A0C6-421A-47A1-BCBA-1A760D6D0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A0C6-421A-47A1-BCBA-1A760D6D0E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59D2-7857-4FFB-9C40-785633C30372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07E-D420-4C28-A195-82E4B49AC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59D2-7857-4FFB-9C40-785633C30372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07E-D420-4C28-A195-82E4B49AC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59D2-7857-4FFB-9C40-785633C30372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07E-D420-4C28-A195-82E4B49AC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59D2-7857-4FFB-9C40-785633C30372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07E-D420-4C28-A195-82E4B49AC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59D2-7857-4FFB-9C40-785633C30372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07E-D420-4C28-A195-82E4B49AC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59D2-7857-4FFB-9C40-785633C30372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07E-D420-4C28-A195-82E4B49AC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59D2-7857-4FFB-9C40-785633C30372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07E-D420-4C28-A195-82E4B49AC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59D2-7857-4FFB-9C40-785633C30372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07E-D420-4C28-A195-82E4B49AC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59D2-7857-4FFB-9C40-785633C30372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07E-D420-4C28-A195-82E4B49AC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59D2-7857-4FFB-9C40-785633C30372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07E-D420-4C28-A195-82E4B49AC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59D2-7857-4FFB-9C40-785633C30372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07E-D420-4C28-A195-82E4B49AC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59D2-7857-4FFB-9C40-785633C30372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207E-D420-4C28-A195-82E4B49AC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0"/>
            <a:ext cx="9448800" cy="6858000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60483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PHÒNG GIÁO DỤC VÀ ĐÀO TẠO QUẬN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LONG BIÊN</a:t>
            </a:r>
            <a:endParaRPr lang="en-US" sz="3600" b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667000" y="990600"/>
            <a:ext cx="38163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vi-VN" sz="3600" b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TRƯỜNG MẦM NON </a:t>
            </a:r>
            <a:r>
              <a:rPr lang="en-US" sz="3600" b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LONG BIÊN</a:t>
            </a:r>
            <a:endParaRPr lang="en-US" sz="3600" b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6324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BÀI GIẢNG </a:t>
            </a:r>
            <a:endParaRPr lang="en-US" sz="3600" b="1" kern="10" spc="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  <a:p>
            <a:pPr algn="ctr" rtl="0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Lĩnh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vực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nhận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thức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)</a:t>
            </a:r>
            <a:endParaRPr lang="en-US" sz="3600" b="1" kern="10" spc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219200" y="3048000"/>
            <a:ext cx="6813550" cy="112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en-US" sz="3600" b="1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762000" y="2971800"/>
            <a:ext cx="7543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fr-FR" sz="3600" b="1" i="1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fr-FR" sz="3600" b="1" i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fr-FR" sz="3600" b="1" i="1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fr-FR" sz="3600" b="1" i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rtl="0"/>
            <a:r>
              <a:rPr lang="en-US" sz="3600" b="1" i="1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3600" b="1" i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hiểu</a:t>
            </a:r>
            <a:r>
              <a:rPr lang="en-US" sz="3600" b="1" i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i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i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loài</a:t>
            </a:r>
            <a:r>
              <a:rPr lang="en-US" sz="3600" b="1" i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côn</a:t>
            </a:r>
            <a:r>
              <a:rPr lang="en-US" sz="3600" b="1" i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trùng</a:t>
            </a:r>
            <a:endParaRPr lang="fr-FR" sz="3600" b="1" i="1" kern="10" spc="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2209800" y="4572000"/>
            <a:ext cx="39862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Giáo</a:t>
            </a:r>
            <a:r>
              <a:rPr lang="en-US" sz="3600" kern="10" spc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600" kern="10" spc="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viên</a:t>
            </a:r>
            <a:r>
              <a:rPr lang="en-US" sz="3600" kern="10" spc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: </a:t>
            </a:r>
            <a:r>
              <a:rPr lang="en-US" sz="2800" kern="10" spc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NGUYỄN THỊ KIM LIÊN</a:t>
            </a:r>
            <a:endParaRPr lang="en-US" sz="3600" kern="10" spc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2209800" y="5181600"/>
            <a:ext cx="396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Lứa</a:t>
            </a:r>
            <a:r>
              <a:rPr lang="en-US" sz="3600" kern="10" spc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600" kern="10" spc="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tuổi</a:t>
            </a:r>
            <a:r>
              <a:rPr lang="en-US" sz="3600" kern="10" spc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: </a:t>
            </a:r>
            <a:r>
              <a:rPr lang="en-US" sz="3600" kern="10" spc="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Mẫu</a:t>
            </a:r>
            <a:r>
              <a:rPr lang="en-US" sz="3600" kern="10" spc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600" kern="10" spc="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giáo</a:t>
            </a:r>
            <a:r>
              <a:rPr lang="en-US" sz="3600" kern="10" spc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3600" kern="10" spc="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nhỡ</a:t>
            </a:r>
            <a:endParaRPr lang="en-US" sz="3600" kern="10" spc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2743200" y="6096000"/>
            <a:ext cx="327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vi-VN" sz="3600" b="1" i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Năm học: 201</a:t>
            </a:r>
            <a:r>
              <a:rPr lang="en-US" sz="3600" b="1" i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  <a:r>
              <a:rPr lang="vi-VN" sz="3600" b="1" i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- 201</a:t>
            </a:r>
            <a:r>
              <a:rPr lang="en-US" sz="3600" b="1" i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  <a:endParaRPr lang="en-US" sz="3600" b="1" i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advTm="34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8" grpId="0"/>
      <p:bldP spid="1031" grpId="0"/>
      <p:bldP spid="1032" grpId="0"/>
      <p:bldP spid="1033" grpId="0"/>
      <p:bldP spid="10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762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660066"/>
                </a:solidFill>
              </a:rPr>
              <a:t>Công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việc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hàng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ngày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của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Ong</a:t>
            </a:r>
            <a:endParaRPr lang="en-US" sz="3200" dirty="0" smtClean="0">
              <a:solidFill>
                <a:srgbClr val="660066"/>
              </a:solidFill>
            </a:endParaRPr>
          </a:p>
          <a:p>
            <a:pPr algn="ctr"/>
            <a:r>
              <a:rPr lang="en-US" sz="3200" dirty="0" smtClean="0">
                <a:solidFill>
                  <a:srgbClr val="660066"/>
                </a:solidFill>
              </a:rPr>
              <a:t>(</a:t>
            </a:r>
            <a:r>
              <a:rPr lang="en-US" sz="3200" dirty="0" err="1" smtClean="0">
                <a:solidFill>
                  <a:srgbClr val="660066"/>
                </a:solidFill>
              </a:rPr>
              <a:t>lấy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phấn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hoa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về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làm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mật</a:t>
            </a:r>
            <a:r>
              <a:rPr lang="en-US" sz="3200" dirty="0" smtClean="0">
                <a:solidFill>
                  <a:srgbClr val="660066"/>
                </a:solidFill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advTm="102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90600" y="838200"/>
            <a:ext cx="723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660066"/>
                </a:solidFill>
              </a:rPr>
              <a:t>Công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việc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hàng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ngày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của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Ong</a:t>
            </a:r>
            <a:endParaRPr lang="en-US" sz="3200" dirty="0" smtClean="0">
              <a:solidFill>
                <a:srgbClr val="660066"/>
              </a:solidFill>
            </a:endParaRPr>
          </a:p>
          <a:p>
            <a:pPr algn="ctr"/>
            <a:r>
              <a:rPr lang="en-US" sz="3200" dirty="0" smtClean="0">
                <a:solidFill>
                  <a:srgbClr val="660066"/>
                </a:solidFill>
              </a:rPr>
              <a:t>(</a:t>
            </a:r>
            <a:r>
              <a:rPr lang="en-US" sz="3200" dirty="0" err="1" smtClean="0">
                <a:solidFill>
                  <a:srgbClr val="660066"/>
                </a:solidFill>
              </a:rPr>
              <a:t>xây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tổ</a:t>
            </a:r>
            <a:r>
              <a:rPr lang="en-US" sz="3200" dirty="0" smtClean="0">
                <a:solidFill>
                  <a:srgbClr val="660066"/>
                </a:solidFill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advTm="49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660066"/>
                </a:solidFill>
              </a:rPr>
              <a:t>Tìm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hiểu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về</a:t>
            </a:r>
            <a:r>
              <a:rPr lang="en-US" sz="4000" dirty="0" smtClean="0">
                <a:solidFill>
                  <a:srgbClr val="660066"/>
                </a:solidFill>
              </a:rPr>
              <a:t> con </a:t>
            </a:r>
            <a:r>
              <a:rPr lang="en-US" sz="4000" dirty="0" err="1" smtClean="0">
                <a:solidFill>
                  <a:srgbClr val="660066"/>
                </a:solidFill>
              </a:rPr>
              <a:t>Bướm</a:t>
            </a:r>
            <a:r>
              <a:rPr lang="en-US" sz="4000" dirty="0" smtClean="0">
                <a:solidFill>
                  <a:srgbClr val="660066"/>
                </a:solidFill>
              </a:rPr>
              <a:t>   </a:t>
            </a:r>
          </a:p>
          <a:p>
            <a:pPr algn="ctr"/>
            <a:endParaRPr lang="en-US" sz="4000" dirty="0" smtClean="0">
              <a:solidFill>
                <a:srgbClr val="660066"/>
              </a:solidFill>
            </a:endParaRPr>
          </a:p>
          <a:p>
            <a:r>
              <a:rPr lang="en-US" sz="4000" dirty="0" smtClean="0">
                <a:solidFill>
                  <a:srgbClr val="660066"/>
                </a:solidFill>
              </a:rPr>
              <a:t>- </a:t>
            </a:r>
            <a:r>
              <a:rPr lang="en-US" sz="4000" dirty="0" err="1" smtClean="0">
                <a:solidFill>
                  <a:srgbClr val="660066"/>
                </a:solidFill>
              </a:rPr>
              <a:t>Cấu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tạo</a:t>
            </a:r>
            <a:endParaRPr lang="en-US" sz="4000" dirty="0" smtClean="0">
              <a:solidFill>
                <a:srgbClr val="660066"/>
              </a:solidFill>
            </a:endParaRPr>
          </a:p>
          <a:p>
            <a:r>
              <a:rPr lang="en-US" sz="4000" dirty="0" smtClean="0">
                <a:solidFill>
                  <a:srgbClr val="660066"/>
                </a:solidFill>
              </a:rPr>
              <a:t>- </a:t>
            </a:r>
            <a:r>
              <a:rPr lang="en-US" sz="4000" dirty="0" err="1" smtClean="0">
                <a:solidFill>
                  <a:srgbClr val="660066"/>
                </a:solidFill>
              </a:rPr>
              <a:t>Quá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trình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phát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triển</a:t>
            </a:r>
            <a:endParaRPr lang="en-US" sz="4000" dirty="0" smtClean="0">
              <a:solidFill>
                <a:srgbClr val="660066"/>
              </a:solidFill>
            </a:endParaRPr>
          </a:p>
          <a:p>
            <a:r>
              <a:rPr lang="en-US" sz="4000" dirty="0" smtClean="0">
                <a:solidFill>
                  <a:srgbClr val="660066"/>
                </a:solidFill>
              </a:rPr>
              <a:t>- </a:t>
            </a:r>
            <a:r>
              <a:rPr lang="en-US" sz="4000" dirty="0" err="1" smtClean="0">
                <a:solidFill>
                  <a:srgbClr val="660066"/>
                </a:solidFill>
              </a:rPr>
              <a:t>Hoạt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động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hàng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ngày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của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Bướm</a:t>
            </a:r>
            <a:endParaRPr lang="en-US" sz="4000" dirty="0">
              <a:solidFill>
                <a:srgbClr val="6600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8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4400" y="838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nhé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14414hinh-anh-con-buom-vang-nen-trong-su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1752600"/>
            <a:ext cx="1619251" cy="1295400"/>
          </a:xfrm>
          <a:prstGeom prst="rect">
            <a:avLst/>
          </a:prstGeom>
        </p:spPr>
      </p:pic>
      <p:pic>
        <p:nvPicPr>
          <p:cNvPr id="5" name="Picture 4" descr="14414hinh-anh-con-buom-vang-nen-trong-su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905000"/>
            <a:ext cx="1447800" cy="1158239"/>
          </a:xfrm>
          <a:prstGeom prst="rect">
            <a:avLst/>
          </a:prstGeom>
        </p:spPr>
      </p:pic>
      <p:pic>
        <p:nvPicPr>
          <p:cNvPr id="6" name="Picture 5" descr="14414hinh-anh-con-buom-vang-nen-trong-su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3962400"/>
            <a:ext cx="1447800" cy="1158239"/>
          </a:xfrm>
          <a:prstGeom prst="rect">
            <a:avLst/>
          </a:prstGeom>
        </p:spPr>
      </p:pic>
      <p:pic>
        <p:nvPicPr>
          <p:cNvPr id="7" name="Picture 6" descr="14414hinh-anh-con-buom-vang-nen-trong-su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2514600"/>
            <a:ext cx="1447800" cy="1158239"/>
          </a:xfrm>
          <a:prstGeom prst="rect">
            <a:avLst/>
          </a:prstGeom>
        </p:spPr>
      </p:pic>
      <p:pic>
        <p:nvPicPr>
          <p:cNvPr id="8" name="Picture 7" descr="14414hinh-anh-con-buom-vang-nen-trong-su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4267200"/>
            <a:ext cx="1447800" cy="1158239"/>
          </a:xfrm>
          <a:prstGeom prst="rect">
            <a:avLst/>
          </a:prstGeom>
        </p:spPr>
      </p:pic>
      <p:pic>
        <p:nvPicPr>
          <p:cNvPr id="9" name="Picture 8" descr="14414hinh-anh-con-buom-vang-nen-trong-su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029200"/>
            <a:ext cx="1447800" cy="11582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54 0.54792 C -0.64306 0.54537 -0.64462 0.54305 -0.64427 0.54051 C -0.64358 0.52662 -0.64254 0.51342 -0.64045 0.5 C -0.6375 0.47986 -0.6191 0.47569 -0.6092 0.46389 C -0.58854 0.46967 -0.58004 0.47616 -0.56285 0.49028 C -0.55504 0.4963 -0.54879 0.50579 -0.53976 0.50926 C -0.52066 0.52523 -0.53264 0.51944 -0.50104 0.51643 C -0.49722 0.50995 -0.49427 0.50231 -0.49132 0.49514 C -0.48785 0.48657 -0.48802 0.47917 -0.48334 0.47106 C -0.47969 0.45764 -0.47691 0.44514 -0.47188 0.43287 C -0.46736 0.42176 -0.46667 0.4081 -0.46215 0.39699 C -0.45903 0.38889 -0.45365 0.3838 -0.44861 0.37778 C -0.44306 0.3713 -0.44045 0.36435 -0.43299 0.36111 C -0.42552 0.34676 -0.43403 0.36018 -0.42136 0.34907 C -0.4191 0.34699 -0.41754 0.34398 -0.41545 0.3419 C -0.40347 0.32986 -0.38733 0.33333 -0.37274 0.33241 C -0.36163 0.3287 -0.35278 0.31991 -0.34184 0.31574 C -0.33229 0.29838 -0.33715 0.30532 -0.32795 0.29421 C -0.32344 0.27546 -0.30799 0.26412 -0.30295 0.2463 C -0.29931 0.23356 -0.29149 0.22407 -0.28524 0.21273 C -0.27344 0.19097 -0.26476 0.17847 -0.24462 0.16967 C -0.23993 0.1706 -0.23542 0.1706 -0.23108 0.17199 C -0.22865 0.17292 -0.22743 0.17569 -0.22535 0.17685 C -0.22327 0.17824 -0.21285 0.18125 -0.21146 0.18171 C -0.20521 0.1868 -0.19879 0.18912 -0.19202 0.19375 C -0.17847 0.20301 -0.16875 0.21204 -0.1533 0.21505 C -0.13143 0.22454 -0.14584 0.22014 -0.10886 0.21736 C -0.09584 0.21227 -0.08715 0.20463 -0.0757 0.19606 C -0.06233 0.18611 -0.04948 0.17616 -0.03681 0.16505 C -0.03611 0.16435 -0.0257 0.15579 -0.02535 0.15532 C -0.01702 0.14537 -0.01094 0.13333 -0.00382 0.12199 C -0.00174 0.11852 0.00208 0.1125 0.00208 0.11273 C 0.0059 0.09792 0.00989 0.0838 0.01371 0.06921 C 0.01285 0.05 0.01371 0.03102 0.0118 0.01157 C 0.01128 0.00717 0.00347 1.11111E-6 1.94444E-6 1.11111E-6 " pathEditMode="relative" rAng="0" ptsTypes="ffffffffffffffffffffffffffffffffffA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27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08 0.6044 C -0.7026 0.60185 -0.70416 0.59954 -0.70382 0.59699 C -0.70312 0.5831 -0.70208 0.56991 -0.7 0.55648 C -0.69705 0.53634 -0.67864 0.53218 -0.66892 0.52037 C -0.64826 0.52616 -0.63958 0.53264 -0.62239 0.54676 C -0.61475 0.55278 -0.60833 0.56227 -0.5993 0.56574 C -0.58038 0.58171 -0.59218 0.57593 -0.56059 0.57292 C -0.55694 0.56644 -0.55382 0.5588 -0.55104 0.55162 C -0.54739 0.54306 -0.54774 0.53565 -0.54288 0.52755 C -0.53941 0.51412 -0.53663 0.50162 -0.53159 0.48935 C -0.52708 0.47824 -0.52639 0.46459 -0.52187 0.45347 C -0.51857 0.44537 -0.51336 0.44028 -0.50833 0.43426 C -0.50277 0.42778 -0.5 0.42084 -0.49253 0.41759 C -0.48524 0.40324 -0.49375 0.41667 -0.4809 0.40556 C -0.47864 0.40347 -0.47725 0.40046 -0.47517 0.39838 C -0.46319 0.38634 -0.44687 0.38982 -0.43229 0.38889 C -0.42135 0.38519 -0.4125 0.37639 -0.40156 0.37222 C -0.39201 0.35486 -0.3967 0.36181 -0.38767 0.3507 C -0.38316 0.33195 -0.36753 0.3206 -0.3625 0.30278 C -0.35902 0.29005 -0.35104 0.28056 -0.34496 0.26921 C -0.33298 0.24746 -0.3243 0.23496 -0.30434 0.22616 C -0.29948 0.22709 -0.29496 0.22709 -0.2908 0.22847 C -0.28819 0.2294 -0.28715 0.23218 -0.28489 0.23334 C -0.28281 0.23472 -0.27239 0.23773 -0.27118 0.2382 C -0.26475 0.24329 -0.25833 0.2456 -0.25173 0.25023 C -0.23819 0.25949 -0.22847 0.26852 -0.21302 0.27153 C -0.19097 0.28102 -0.20555 0.27662 -0.1684 0.27384 C -0.15538 0.26875 -0.14687 0.26111 -0.13524 0.25255 C -0.12205 0.24259 -0.1092 0.23264 -0.09652 0.22153 C -0.09566 0.22084 -0.08524 0.21227 -0.08507 0.21181 C -0.07656 0.20185 -0.07066 0.18982 -0.06354 0.17847 C -0.06145 0.175 -0.05764 0.16898 -0.05764 0.16921 C -0.05382 0.1544 -0.04982 0.14028 -0.046 0.1257 C -0.04687 0.10648 -0.046 0.0875 -0.04791 0.06806 C -0.04843 0.06366 -0.05607 0.05648 -0.05955 0.05648 " pathEditMode="relative" rAng="0" ptsTypes="ffffffffffffffffffffffffffffffffffA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27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54 0.54792 C -0.64306 0.54537 -0.64462 0.54305 -0.64427 0.54051 C -0.64358 0.52662 -0.64254 0.51342 -0.64045 0.5 C -0.6375 0.47986 -0.6191 0.47569 -0.6092 0.46389 C -0.58854 0.46967 -0.58004 0.47616 -0.56285 0.49028 C -0.55504 0.4963 -0.54879 0.50579 -0.53976 0.50926 C -0.52066 0.52523 -0.53264 0.51944 -0.50104 0.51643 C -0.49722 0.50995 -0.49427 0.50231 -0.49132 0.49514 C -0.48785 0.48657 -0.48802 0.47917 -0.48334 0.47106 C -0.47969 0.45764 -0.47691 0.44514 -0.47188 0.43287 C -0.46736 0.42176 -0.46667 0.4081 -0.46215 0.39699 C -0.45903 0.38889 -0.45365 0.3838 -0.44861 0.37778 C -0.44306 0.3713 -0.44045 0.36435 -0.43299 0.36111 C -0.42552 0.34676 -0.43403 0.36018 -0.42136 0.34907 C -0.4191 0.34699 -0.41754 0.34398 -0.41545 0.3419 C -0.40347 0.32986 -0.38733 0.33333 -0.37274 0.33241 C -0.36163 0.3287 -0.35278 0.31991 -0.34184 0.31574 C -0.33229 0.29838 -0.33715 0.30532 -0.32795 0.29421 C -0.32344 0.27546 -0.30799 0.26412 -0.30295 0.2463 C -0.29931 0.23356 -0.29149 0.22407 -0.28524 0.21273 C -0.27344 0.19097 -0.26476 0.17847 -0.24462 0.16967 C -0.23993 0.1706 -0.23542 0.1706 -0.23108 0.17199 C -0.22865 0.17292 -0.22743 0.17569 -0.22535 0.17685 C -0.22327 0.17824 -0.21285 0.18125 -0.21146 0.18171 C -0.20521 0.1868 -0.19879 0.18912 -0.19202 0.19375 C -0.17847 0.20301 -0.16875 0.21204 -0.1533 0.21505 C -0.13143 0.22454 -0.14584 0.22014 -0.10886 0.21736 C -0.09584 0.21227 -0.08715 0.20463 -0.0757 0.19606 C -0.06233 0.18611 -0.04948 0.17616 -0.03681 0.16505 C -0.03611 0.16435 -0.0257 0.15579 -0.02535 0.15532 C -0.01702 0.14537 -0.01094 0.13333 -0.00382 0.12199 C -0.00174 0.11852 0.00208 0.1125 0.00208 0.11273 C 0.0059 0.09792 0.00989 0.0838 0.01371 0.06921 C 0.01285 0.05 0.01371 0.03102 0.0118 0.01157 C 0.01128 0.00717 0.00347 1.11111E-6 1.94444E-6 1.11111E-6 " pathEditMode="relative" rAng="0" ptsTypes="ffffffffffffffffffffffffffffffffff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27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08 0.6044 C -0.7026 0.60185 -0.70416 0.59954 -0.70382 0.59699 C -0.70312 0.5831 -0.70208 0.56991 -0.7 0.55648 C -0.69705 0.53634 -0.67864 0.53218 -0.66892 0.52037 C -0.64826 0.52616 -0.63958 0.53264 -0.62239 0.54676 C -0.61475 0.55278 -0.60833 0.56227 -0.5993 0.56574 C -0.58038 0.58171 -0.59218 0.57593 -0.56059 0.57292 C -0.55694 0.56644 -0.55382 0.5588 -0.55104 0.55162 C -0.54739 0.54306 -0.54774 0.53565 -0.54288 0.52755 C -0.53941 0.51412 -0.53663 0.50162 -0.53159 0.48935 C -0.52708 0.47824 -0.52639 0.46459 -0.52187 0.45347 C -0.51857 0.44537 -0.51336 0.44028 -0.50833 0.43426 C -0.50277 0.42778 -0.5 0.42084 -0.49253 0.41759 C -0.48524 0.40324 -0.49375 0.41667 -0.4809 0.40556 C -0.47864 0.40347 -0.47725 0.40046 -0.47517 0.39838 C -0.46319 0.38634 -0.44687 0.38982 -0.43229 0.38889 C -0.42135 0.38519 -0.4125 0.37639 -0.40156 0.37222 C -0.39201 0.35486 -0.3967 0.36181 -0.38767 0.3507 C -0.38316 0.33195 -0.36753 0.3206 -0.3625 0.30278 C -0.35902 0.29005 -0.35104 0.28056 -0.34496 0.26921 C -0.33298 0.24746 -0.3243 0.23496 -0.30434 0.22616 C -0.29948 0.22709 -0.29496 0.22709 -0.2908 0.22847 C -0.28819 0.2294 -0.28715 0.23218 -0.28489 0.23334 C -0.28281 0.23472 -0.27239 0.23773 -0.27118 0.2382 C -0.26475 0.24329 -0.25833 0.2456 -0.25173 0.25023 C -0.23819 0.25949 -0.22847 0.26852 -0.21302 0.27153 C -0.19097 0.28102 -0.20555 0.27662 -0.1684 0.27384 C -0.15538 0.26875 -0.14687 0.26111 -0.13524 0.25255 C -0.12205 0.24259 -0.1092 0.23264 -0.09652 0.22153 C -0.09566 0.22084 -0.08524 0.21227 -0.08507 0.21181 C -0.07656 0.20185 -0.07066 0.18982 -0.06354 0.17847 C -0.06145 0.175 -0.05764 0.16898 -0.05764 0.16921 C -0.05382 0.1544 -0.04982 0.14028 -0.046 0.1257 C -0.04687 0.10648 -0.046 0.0875 -0.04791 0.06806 C -0.04843 0.06366 -0.05607 0.05648 -0.05955 0.05648 " pathEditMode="relative" rAng="0" ptsTypes="ffffffffffffffffffffffffffffffffffA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27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08 0.6044 C -0.7026 0.60185 -0.70416 0.59954 -0.70382 0.59699 C -0.70312 0.5831 -0.70208 0.56991 -0.7 0.55648 C -0.69705 0.53634 -0.67864 0.53218 -0.66892 0.52037 C -0.64826 0.52616 -0.63958 0.53264 -0.62239 0.54676 C -0.61475 0.55278 -0.60833 0.56227 -0.5993 0.56574 C -0.58038 0.58171 -0.59218 0.57593 -0.56059 0.57292 C -0.55694 0.56644 -0.55382 0.5588 -0.55104 0.55162 C -0.54739 0.54306 -0.54774 0.53565 -0.54288 0.52755 C -0.53941 0.51412 -0.53663 0.50162 -0.53159 0.48935 C -0.52708 0.47824 -0.52639 0.46459 -0.52187 0.45347 C -0.51857 0.44537 -0.51336 0.44028 -0.50833 0.43426 C -0.50277 0.42778 -0.5 0.42084 -0.49253 0.41759 C -0.48524 0.40324 -0.49375 0.41667 -0.4809 0.40556 C -0.47864 0.40347 -0.47725 0.40046 -0.47517 0.39838 C -0.46319 0.38634 -0.44687 0.38982 -0.43229 0.38889 C -0.42135 0.38519 -0.4125 0.37639 -0.40156 0.37222 C -0.39201 0.35486 -0.3967 0.36181 -0.38767 0.3507 C -0.38316 0.33195 -0.36753 0.3206 -0.3625 0.30278 C -0.35902 0.29005 -0.35104 0.28056 -0.34496 0.26921 C -0.33298 0.24746 -0.3243 0.23496 -0.30434 0.22616 C -0.29948 0.22709 -0.29496 0.22709 -0.2908 0.22847 C -0.28819 0.2294 -0.28715 0.23218 -0.28489 0.23334 C -0.28281 0.23472 -0.27239 0.23773 -0.27118 0.2382 C -0.26475 0.24329 -0.25833 0.2456 -0.25173 0.25023 C -0.23819 0.25949 -0.22847 0.26852 -0.21302 0.27153 C -0.19097 0.28102 -0.20555 0.27662 -0.1684 0.27384 C -0.15538 0.26875 -0.14687 0.26111 -0.13524 0.25255 C -0.12205 0.24259 -0.1092 0.23264 -0.09652 0.22153 C -0.09566 0.22084 -0.08524 0.21227 -0.08507 0.21181 C -0.07656 0.20185 -0.07066 0.18982 -0.06354 0.17847 C -0.06145 0.175 -0.05764 0.16898 -0.05764 0.16921 C -0.05382 0.1544 -0.04982 0.14028 -0.046 0.1257 C -0.04687 0.10648 -0.046 0.0875 -0.04791 0.06806 C -0.04843 0.06366 -0.05607 0.05648 -0.05955 0.05648 " pathEditMode="relative" rAng="0" ptsTypes="ffffffffffffffffffffffffffffffffffA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274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08 0.6044 C -0.7026 0.60185 -0.70416 0.59954 -0.70382 0.59699 C -0.70312 0.5831 -0.70208 0.56991 -0.7 0.55648 C -0.69705 0.53634 -0.67864 0.53218 -0.66892 0.52037 C -0.64826 0.52616 -0.63958 0.53264 -0.62239 0.54676 C -0.61475 0.55278 -0.60833 0.56227 -0.5993 0.56574 C -0.58038 0.58171 -0.59218 0.57593 -0.56059 0.57292 C -0.55694 0.56644 -0.55382 0.5588 -0.55104 0.55162 C -0.54739 0.54306 -0.54774 0.53565 -0.54288 0.52755 C -0.53941 0.51412 -0.53663 0.50162 -0.53159 0.48935 C -0.52708 0.47824 -0.52639 0.46459 -0.52187 0.45347 C -0.51857 0.44537 -0.51336 0.44028 -0.50833 0.43426 C -0.50277 0.42778 -0.5 0.42084 -0.49253 0.41759 C -0.48524 0.40324 -0.49375 0.41667 -0.4809 0.40556 C -0.47864 0.40347 -0.47725 0.40046 -0.47517 0.39838 C -0.46319 0.38634 -0.44687 0.38982 -0.43229 0.38889 C -0.42135 0.38519 -0.4125 0.37639 -0.40156 0.37222 C -0.39201 0.35486 -0.3967 0.36181 -0.38767 0.3507 C -0.38316 0.33195 -0.36753 0.3206 -0.3625 0.30278 C -0.35902 0.29005 -0.35104 0.28056 -0.34496 0.26921 C -0.33298 0.24746 -0.3243 0.23496 -0.30434 0.22616 C -0.29948 0.22709 -0.29496 0.22709 -0.2908 0.22847 C -0.28819 0.2294 -0.28715 0.23218 -0.28489 0.23334 C -0.28281 0.23472 -0.27239 0.23773 -0.27118 0.2382 C -0.26475 0.24329 -0.25833 0.2456 -0.25173 0.25023 C -0.23819 0.25949 -0.22847 0.26852 -0.21302 0.27153 C -0.19097 0.28102 -0.20555 0.27662 -0.1684 0.27384 C -0.15538 0.26875 -0.14687 0.26111 -0.13524 0.25255 C -0.12205 0.24259 -0.1092 0.23264 -0.09652 0.22153 C -0.09566 0.22084 -0.08524 0.21227 -0.08507 0.21181 C -0.07656 0.20185 -0.07066 0.18982 -0.06354 0.17847 C -0.06145 0.175 -0.05764 0.16898 -0.05764 0.16921 C -0.05382 0.1544 -0.04982 0.14028 -0.046 0.1257 C -0.04687 0.10648 -0.046 0.0875 -0.04791 0.06806 C -0.04843 0.06366 -0.05607 0.05648 -0.05955 0.05648 " pathEditMode="relative" rAng="0" ptsTypes="ffffffffffffffffffffffffffffffffffA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76600" y="2971800"/>
            <a:ext cx="1219200" cy="1066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228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</a:rPr>
              <a:t>Cấu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tạo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của</a:t>
            </a:r>
            <a:r>
              <a:rPr lang="en-US" sz="5400" b="1" dirty="0" smtClean="0">
                <a:solidFill>
                  <a:srgbClr val="0070C0"/>
                </a:solidFill>
              </a:rPr>
              <a:t> con </a:t>
            </a:r>
            <a:r>
              <a:rPr lang="en-US" sz="5400" b="1" dirty="0" err="1" smtClean="0">
                <a:solidFill>
                  <a:srgbClr val="0070C0"/>
                </a:solidFill>
              </a:rPr>
              <a:t>bướm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1198040521.jpg"/>
          <p:cNvPicPr>
            <a:picLocks noChangeAspect="1"/>
          </p:cNvPicPr>
          <p:nvPr/>
        </p:nvPicPr>
        <p:blipFill>
          <a:blip r:embed="rId4"/>
          <a:srcRect l="1639" t="12545" r="19213"/>
          <a:stretch>
            <a:fillRect/>
          </a:stretch>
        </p:blipFill>
        <p:spPr>
          <a:xfrm>
            <a:off x="1447800" y="1295400"/>
            <a:ext cx="6324600" cy="4648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6978176">
            <a:off x="3626938" y="2601222"/>
            <a:ext cx="548592" cy="12519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10800000">
            <a:off x="1143001" y="2362200"/>
            <a:ext cx="2148239" cy="724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90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Râu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467977">
            <a:off x="3978223" y="4076776"/>
            <a:ext cx="1066800" cy="675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295400" y="4419600"/>
            <a:ext cx="2743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181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Chân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2553330">
            <a:off x="5924042" y="1388440"/>
            <a:ext cx="1451180" cy="2911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467600" y="29718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01000" y="3429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Cánh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95800" y="34290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71800" y="1600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Mắt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19776885">
            <a:off x="5196305" y="3791883"/>
            <a:ext cx="478354" cy="915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715000" y="4724400"/>
            <a:ext cx="1752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00800" y="6096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Bụng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đuôi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21" idx="0"/>
          </p:cNvCxnSpPr>
          <p:nvPr/>
        </p:nvCxnSpPr>
        <p:spPr>
          <a:xfrm rot="16200000" flipV="1">
            <a:off x="3619500" y="23241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471179">
            <a:off x="4840231" y="3561527"/>
            <a:ext cx="340559" cy="578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0" idx="5"/>
            <a:endCxn id="34" idx="0"/>
          </p:cNvCxnSpPr>
          <p:nvPr/>
        </p:nvCxnSpPr>
        <p:spPr>
          <a:xfrm rot="5400000">
            <a:off x="3875337" y="4936217"/>
            <a:ext cx="2008847" cy="310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14800" y="6096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Thân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1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4" grpId="0"/>
      <p:bldP spid="15" grpId="0" animBg="1"/>
      <p:bldP spid="19" grpId="0"/>
      <p:bldP spid="21" grpId="0" animBg="1"/>
      <p:bldP spid="26" grpId="0"/>
      <p:bldP spid="28" grpId="0" animBg="1"/>
      <p:bldP spid="31" grpId="0"/>
      <p:bldP spid="20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Quá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trình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phát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triển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Bướm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14414hinh-anh-con-buom-vang-nen-trong-su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219200"/>
            <a:ext cx="2377445" cy="178003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733800" y="1828800"/>
            <a:ext cx="1981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1219200" y="3505200"/>
            <a:ext cx="18288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 flipH="1">
            <a:off x="6362700" y="3619500"/>
            <a:ext cx="18288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3733800" y="5562600"/>
            <a:ext cx="19812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qdefault.jpg"/>
          <p:cNvPicPr>
            <a:picLocks noChangeAspect="1"/>
          </p:cNvPicPr>
          <p:nvPr/>
        </p:nvPicPr>
        <p:blipFill>
          <a:blip r:embed="rId5"/>
          <a:srcRect l="21875" r="21875" b="13333"/>
          <a:stretch>
            <a:fillRect/>
          </a:stretch>
        </p:blipFill>
        <p:spPr>
          <a:xfrm>
            <a:off x="1143000" y="4953000"/>
            <a:ext cx="2286000" cy="16764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267200" y="12954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1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43800" y="35814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2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95800" y="50292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3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43000" y="37338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4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buom de tru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5029200"/>
            <a:ext cx="2590800" cy="16002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Picture 18" descr="trưng bướ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943600" y="1219200"/>
            <a:ext cx="2514600" cy="1657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2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90600" y="533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660066"/>
                </a:solidFill>
              </a:rPr>
              <a:t>Công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việc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hàng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ngày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của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Bướm</a:t>
            </a:r>
            <a:endParaRPr lang="en-US" sz="4000" dirty="0" smtClean="0">
              <a:solidFill>
                <a:srgbClr val="660066"/>
              </a:solidFill>
            </a:endParaRPr>
          </a:p>
          <a:p>
            <a:pPr algn="ctr"/>
            <a:r>
              <a:rPr lang="en-US" sz="4000" dirty="0" smtClean="0">
                <a:solidFill>
                  <a:srgbClr val="660066"/>
                </a:solidFill>
              </a:rPr>
              <a:t>(</a:t>
            </a:r>
            <a:r>
              <a:rPr lang="en-US" sz="4000" dirty="0" err="1" smtClean="0">
                <a:solidFill>
                  <a:srgbClr val="660066"/>
                </a:solidFill>
              </a:rPr>
              <a:t>lấy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phấn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hoa</a:t>
            </a:r>
            <a:r>
              <a:rPr lang="en-US" sz="4000" dirty="0" smtClean="0">
                <a:solidFill>
                  <a:srgbClr val="660066"/>
                </a:solidFill>
              </a:rPr>
              <a:t>)</a:t>
            </a:r>
            <a:endParaRPr lang="en-US" sz="4000" dirty="0">
              <a:solidFill>
                <a:srgbClr val="6600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40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 descr="quizscreen_25490937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</p:spPr>
      </p:pic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5486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33"/>
              </a:avLst>
            </a:prstTxWarp>
          </a:bodyPr>
          <a:lstStyle/>
          <a:p>
            <a:pPr algn="ctr" rtl="0"/>
            <a:r>
              <a:rPr lang="en-US" sz="8000" b="1" i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Chúc</a:t>
            </a:r>
            <a:r>
              <a:rPr lang="en-US" sz="8000" b="1" i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các</a:t>
            </a:r>
            <a:r>
              <a:rPr lang="en-US" sz="8000" b="1" i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con</a:t>
            </a:r>
          </a:p>
          <a:p>
            <a:pPr algn="ctr" rtl="0"/>
            <a:r>
              <a:rPr lang="en-US" sz="8000" b="1" i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Chăm</a:t>
            </a:r>
            <a:r>
              <a:rPr lang="en-US" sz="8000" b="1" i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ngoan</a:t>
            </a:r>
            <a:r>
              <a:rPr lang="en-US" sz="8000" b="1" i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, </a:t>
            </a:r>
            <a:r>
              <a:rPr lang="en-US" sz="8000" b="1" i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học</a:t>
            </a:r>
            <a:r>
              <a:rPr lang="en-US" sz="8000" b="1" i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giỏi</a:t>
            </a:r>
            <a:endParaRPr lang="en-US" sz="8000" b="1" i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advTm="148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1295400"/>
            <a:ext cx="7086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Sau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khi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học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xong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bài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này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trẻ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sẽ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có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được</a:t>
            </a:r>
            <a:r>
              <a:rPr lang="en-US" sz="20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1. </a:t>
            </a:r>
            <a:r>
              <a:rPr lang="en-US" sz="2000" dirty="0" err="1" smtClean="0">
                <a:solidFill>
                  <a:srgbClr val="660066"/>
                </a:solidFill>
              </a:rPr>
              <a:t>Kiến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thức</a:t>
            </a:r>
            <a:r>
              <a:rPr lang="en-US" sz="2000" dirty="0" smtClean="0">
                <a:solidFill>
                  <a:srgbClr val="660066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- </a:t>
            </a:r>
            <a:r>
              <a:rPr lang="en-US" sz="2000" dirty="0" err="1" smtClean="0">
                <a:solidFill>
                  <a:srgbClr val="660066"/>
                </a:solidFill>
              </a:rPr>
              <a:t>Trẻ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nêu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được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đặc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điểm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err="1" smtClean="0">
                <a:solidFill>
                  <a:srgbClr val="660066"/>
                </a:solidFill>
              </a:rPr>
              <a:t>cấu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tạo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của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các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loài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côn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trùng</a:t>
            </a:r>
            <a:r>
              <a:rPr lang="en-US" sz="2000" dirty="0" smtClean="0">
                <a:solidFill>
                  <a:srgbClr val="660066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Trẻ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mô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tả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được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quá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trình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sinh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trưởng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và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phát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triển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của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các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loài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côn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trùng</a:t>
            </a:r>
            <a:endParaRPr lang="en-US" sz="2000" dirty="0" smtClean="0">
              <a:solidFill>
                <a:srgbClr val="660066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Trẻ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hiểu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được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công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việc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hàng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ngày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và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lợi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ích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của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các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loài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côn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trùng</a:t>
            </a:r>
            <a:r>
              <a:rPr lang="en-US" sz="2000" dirty="0" smtClean="0">
                <a:solidFill>
                  <a:srgbClr val="660066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2. </a:t>
            </a:r>
            <a:r>
              <a:rPr lang="en-US" sz="2000" dirty="0" err="1" smtClean="0">
                <a:solidFill>
                  <a:srgbClr val="660066"/>
                </a:solidFill>
              </a:rPr>
              <a:t>Kỹ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năng</a:t>
            </a:r>
            <a:r>
              <a:rPr lang="en-US" sz="2000" dirty="0" smtClean="0">
                <a:solidFill>
                  <a:srgbClr val="660066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2000" dirty="0" err="1" smtClean="0">
                <a:solidFill>
                  <a:srgbClr val="660066"/>
                </a:solidFill>
              </a:rPr>
              <a:t>Trẻ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có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kỹ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năng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trả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lời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các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câu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hỏi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của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cô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đầy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đủ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err="1" smtClean="0">
                <a:solidFill>
                  <a:srgbClr val="660066"/>
                </a:solidFill>
              </a:rPr>
              <a:t>rõ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ràng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err="1" smtClean="0">
                <a:solidFill>
                  <a:srgbClr val="660066"/>
                </a:solidFill>
              </a:rPr>
              <a:t>mạch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lạc</a:t>
            </a:r>
            <a:endParaRPr lang="en-US" sz="2000" dirty="0" smtClean="0">
              <a:solidFill>
                <a:srgbClr val="660066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Rèn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trẻ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khả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năng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ghi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nhớ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err="1" smtClean="0">
                <a:solidFill>
                  <a:srgbClr val="660066"/>
                </a:solidFill>
              </a:rPr>
              <a:t>chú</a:t>
            </a:r>
            <a:r>
              <a:rPr lang="en-US" sz="2000" dirty="0" smtClean="0">
                <a:solidFill>
                  <a:srgbClr val="660066"/>
                </a:solidFill>
              </a:rPr>
              <a:t> ý </a:t>
            </a:r>
            <a:r>
              <a:rPr lang="en-US" sz="2000" dirty="0" err="1" smtClean="0">
                <a:solidFill>
                  <a:srgbClr val="660066"/>
                </a:solidFill>
              </a:rPr>
              <a:t>có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chủ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định</a:t>
            </a:r>
            <a:endParaRPr lang="en-US" sz="2000" dirty="0">
              <a:solidFill>
                <a:srgbClr val="660066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Trẻ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biết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sử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dụng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máy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tính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để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chơi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trò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chơi</a:t>
            </a:r>
            <a:r>
              <a:rPr lang="en-US" sz="2000" dirty="0" smtClean="0">
                <a:solidFill>
                  <a:srgbClr val="660066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3. </a:t>
            </a:r>
            <a:r>
              <a:rPr lang="en-US" sz="2000" dirty="0" err="1" smtClean="0">
                <a:solidFill>
                  <a:srgbClr val="660066"/>
                </a:solidFill>
              </a:rPr>
              <a:t>Thái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độ</a:t>
            </a:r>
            <a:r>
              <a:rPr lang="en-US" sz="2000" dirty="0" smtClean="0">
                <a:solidFill>
                  <a:srgbClr val="660066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2000" dirty="0" err="1" smtClean="0">
                <a:solidFill>
                  <a:srgbClr val="660066"/>
                </a:solidFill>
              </a:rPr>
              <a:t>Trẻ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tập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trung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chú</a:t>
            </a:r>
            <a:r>
              <a:rPr lang="en-US" sz="2000" dirty="0" smtClean="0">
                <a:solidFill>
                  <a:srgbClr val="660066"/>
                </a:solidFill>
              </a:rPr>
              <a:t> ý </a:t>
            </a:r>
            <a:r>
              <a:rPr lang="en-US" sz="2000" dirty="0" err="1" smtClean="0">
                <a:solidFill>
                  <a:srgbClr val="660066"/>
                </a:solidFill>
              </a:rPr>
              <a:t>vào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giờ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học</a:t>
            </a:r>
            <a:r>
              <a:rPr lang="en-US" sz="2000" dirty="0" smtClean="0">
                <a:solidFill>
                  <a:srgbClr val="660066"/>
                </a:solidFill>
              </a:rPr>
              <a:t>. </a:t>
            </a:r>
            <a:r>
              <a:rPr lang="en-US" sz="2000" dirty="0" err="1" smtClean="0">
                <a:solidFill>
                  <a:srgbClr val="660066"/>
                </a:solidFill>
              </a:rPr>
              <a:t>Biết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kết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hợp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với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bạn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để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chơi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trò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chơi</a:t>
            </a:r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>
                <a:solidFill>
                  <a:srgbClr val="660066"/>
                </a:solidFill>
              </a:rPr>
              <a:t>- </a:t>
            </a:r>
            <a:r>
              <a:rPr lang="en-US" sz="2000" dirty="0" err="1" smtClean="0">
                <a:solidFill>
                  <a:srgbClr val="660066"/>
                </a:solidFill>
              </a:rPr>
              <a:t>Trẻ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hứng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thú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với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những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hình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ảnh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thật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và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sống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động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trong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bài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giảng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của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cô</a:t>
            </a:r>
            <a:r>
              <a:rPr lang="en-US" sz="2000" dirty="0" smtClean="0">
                <a:solidFill>
                  <a:srgbClr val="660066"/>
                </a:solidFill>
              </a:rPr>
              <a:t>. 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572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Mục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đích</a:t>
            </a:r>
            <a:r>
              <a:rPr lang="en-US" sz="4800" b="1" dirty="0" smtClean="0">
                <a:solidFill>
                  <a:srgbClr val="FF0000"/>
                </a:solidFill>
              </a:rPr>
              <a:t> – </a:t>
            </a:r>
            <a:r>
              <a:rPr lang="en-US" sz="4800" b="1" dirty="0" err="1" smtClean="0">
                <a:solidFill>
                  <a:srgbClr val="FF0000"/>
                </a:solidFill>
              </a:rPr>
              <a:t>Yêu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cầu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3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3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3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3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3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3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3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1905000"/>
            <a:ext cx="8153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>
                <a:solidFill>
                  <a:srgbClr val="660066"/>
                </a:solidFill>
              </a:rPr>
              <a:t>1. </a:t>
            </a:r>
            <a:r>
              <a:rPr lang="en-US" sz="2000" dirty="0" err="1" smtClean="0">
                <a:solidFill>
                  <a:srgbClr val="660066"/>
                </a:solidFill>
              </a:rPr>
              <a:t>Ổn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định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tổ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chức</a:t>
            </a:r>
            <a:r>
              <a:rPr lang="en-US" sz="2000" dirty="0" smtClean="0">
                <a:solidFill>
                  <a:srgbClr val="660066"/>
                </a:solidFill>
              </a:rPr>
              <a:t>:</a:t>
            </a:r>
          </a:p>
          <a:p>
            <a:pPr marL="342900" indent="-342900"/>
            <a:r>
              <a:rPr lang="en-US" sz="2000" dirty="0" smtClean="0">
                <a:solidFill>
                  <a:srgbClr val="660066"/>
                </a:solidFill>
              </a:rPr>
              <a:t>   - </a:t>
            </a:r>
            <a:r>
              <a:rPr lang="en-US" sz="2000" dirty="0" err="1" smtClean="0">
                <a:solidFill>
                  <a:srgbClr val="660066"/>
                </a:solidFill>
              </a:rPr>
              <a:t>Cô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và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trẻ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cùng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hát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bài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hát</a:t>
            </a:r>
            <a:r>
              <a:rPr lang="en-US" sz="2000" dirty="0" smtClean="0">
                <a:solidFill>
                  <a:srgbClr val="660066"/>
                </a:solidFill>
              </a:rPr>
              <a:t> “</a:t>
            </a:r>
            <a:r>
              <a:rPr lang="en-US" sz="2000" dirty="0" err="1" smtClean="0">
                <a:solidFill>
                  <a:srgbClr val="660066"/>
                </a:solidFill>
              </a:rPr>
              <a:t>Chị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Ong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nâu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và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em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bé</a:t>
            </a:r>
            <a:r>
              <a:rPr lang="en-US" sz="2000" dirty="0" smtClean="0">
                <a:solidFill>
                  <a:srgbClr val="660066"/>
                </a:solidFill>
              </a:rPr>
              <a:t>”. 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 2. </a:t>
            </a:r>
            <a:r>
              <a:rPr lang="en-US" sz="2000" dirty="0" err="1" smtClean="0">
                <a:solidFill>
                  <a:srgbClr val="660066"/>
                </a:solidFill>
              </a:rPr>
              <a:t>Phương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pháp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err="1" smtClean="0">
                <a:solidFill>
                  <a:srgbClr val="660066"/>
                </a:solidFill>
              </a:rPr>
              <a:t>hình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thức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tổ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chức</a:t>
            </a:r>
            <a:r>
              <a:rPr lang="en-US" sz="2000" dirty="0" smtClean="0">
                <a:solidFill>
                  <a:srgbClr val="660066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   - </a:t>
            </a:r>
            <a:r>
              <a:rPr lang="en-US" sz="2000" dirty="0" err="1" smtClean="0">
                <a:solidFill>
                  <a:srgbClr val="660066"/>
                </a:solidFill>
              </a:rPr>
              <a:t>Tìm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hiểu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về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các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loại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côn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trùng</a:t>
            </a:r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  - </a:t>
            </a:r>
            <a:r>
              <a:rPr lang="en-US" sz="2000" dirty="0" err="1" smtClean="0">
                <a:solidFill>
                  <a:srgbClr val="660066"/>
                </a:solidFill>
              </a:rPr>
              <a:t>Trẻ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về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ngồi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hình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chữ</a:t>
            </a:r>
            <a:r>
              <a:rPr lang="en-US" sz="2000" dirty="0" smtClean="0">
                <a:solidFill>
                  <a:srgbClr val="660066"/>
                </a:solidFill>
              </a:rPr>
              <a:t> U </a:t>
            </a:r>
            <a:r>
              <a:rPr lang="en-US" sz="2000" dirty="0" err="1" smtClean="0">
                <a:solidFill>
                  <a:srgbClr val="660066"/>
                </a:solidFill>
              </a:rPr>
              <a:t>và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quan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sát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trên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màn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hình</a:t>
            </a:r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>
                <a:solidFill>
                  <a:srgbClr val="660066"/>
                </a:solidFill>
              </a:rPr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  - </a:t>
            </a:r>
            <a:r>
              <a:rPr lang="en-US" sz="2000" dirty="0" err="1" smtClean="0">
                <a:solidFill>
                  <a:srgbClr val="660066"/>
                </a:solidFill>
              </a:rPr>
              <a:t>Cô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đưa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ra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các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câu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hỏi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theo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nội</a:t>
            </a:r>
            <a:r>
              <a:rPr lang="en-US" sz="2000" dirty="0" smtClean="0">
                <a:solidFill>
                  <a:srgbClr val="660066"/>
                </a:solidFill>
              </a:rPr>
              <a:t> dung </a:t>
            </a:r>
            <a:r>
              <a:rPr lang="en-US" sz="2000" dirty="0" err="1" smtClean="0">
                <a:solidFill>
                  <a:srgbClr val="660066"/>
                </a:solidFill>
              </a:rPr>
              <a:t>bài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dạy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để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trẻ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trả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lời</a:t>
            </a:r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>
                <a:solidFill>
                  <a:srgbClr val="660066"/>
                </a:solidFill>
              </a:rPr>
              <a:t> 3. </a:t>
            </a:r>
            <a:r>
              <a:rPr lang="en-US" sz="2000" dirty="0" err="1" smtClean="0">
                <a:solidFill>
                  <a:srgbClr val="660066"/>
                </a:solidFill>
              </a:rPr>
              <a:t>Trò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chơi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ôn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luyện</a:t>
            </a:r>
            <a:r>
              <a:rPr lang="en-US" sz="2000" dirty="0" smtClean="0">
                <a:solidFill>
                  <a:srgbClr val="660066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   * </a:t>
            </a:r>
            <a:r>
              <a:rPr lang="en-US" sz="2000" dirty="0" err="1" smtClean="0">
                <a:solidFill>
                  <a:srgbClr val="660066"/>
                </a:solidFill>
              </a:rPr>
              <a:t>Trò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chơi</a:t>
            </a:r>
            <a:r>
              <a:rPr lang="en-US" sz="2000" dirty="0" smtClean="0">
                <a:solidFill>
                  <a:srgbClr val="660066"/>
                </a:solidFill>
              </a:rPr>
              <a:t> 1: “</a:t>
            </a:r>
            <a:r>
              <a:rPr lang="en-US" sz="2000" dirty="0" err="1" smtClean="0">
                <a:solidFill>
                  <a:srgbClr val="660066"/>
                </a:solidFill>
              </a:rPr>
              <a:t>Thi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xem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ai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nhanh</a:t>
            </a:r>
            <a:r>
              <a:rPr lang="en-US" sz="2000" dirty="0" smtClean="0">
                <a:solidFill>
                  <a:srgbClr val="660066"/>
                </a:solidFill>
              </a:rPr>
              <a:t>” 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       - </a:t>
            </a:r>
            <a:r>
              <a:rPr lang="en-US" sz="2000" dirty="0" err="1" smtClean="0">
                <a:solidFill>
                  <a:srgbClr val="660066"/>
                </a:solidFill>
              </a:rPr>
              <a:t>Cách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chơi</a:t>
            </a:r>
            <a:r>
              <a:rPr lang="en-US" sz="2000" dirty="0" smtClean="0">
                <a:solidFill>
                  <a:srgbClr val="660066"/>
                </a:solidFill>
              </a:rPr>
              <a:t>: </a:t>
            </a:r>
            <a:r>
              <a:rPr lang="en-US" sz="2000" dirty="0" err="1" smtClean="0">
                <a:solidFill>
                  <a:srgbClr val="660066"/>
                </a:solidFill>
              </a:rPr>
              <a:t>Cô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gọi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tên</a:t>
            </a:r>
            <a:r>
              <a:rPr lang="en-US" sz="2000" dirty="0" smtClean="0">
                <a:solidFill>
                  <a:srgbClr val="660066"/>
                </a:solidFill>
              </a:rPr>
              <a:t> – </a:t>
            </a:r>
            <a:r>
              <a:rPr lang="en-US" sz="2000" dirty="0" err="1" smtClean="0">
                <a:solidFill>
                  <a:srgbClr val="660066"/>
                </a:solidFill>
              </a:rPr>
              <a:t>Trẻ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giơ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lô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tô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theo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yêu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cầu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của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cô</a:t>
            </a:r>
            <a:r>
              <a:rPr lang="en-US" sz="2000" dirty="0" smtClean="0">
                <a:solidFill>
                  <a:srgbClr val="660066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   * </a:t>
            </a:r>
            <a:r>
              <a:rPr lang="en-US" sz="2000" dirty="0" err="1" smtClean="0">
                <a:solidFill>
                  <a:srgbClr val="660066"/>
                </a:solidFill>
              </a:rPr>
              <a:t>Trò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chơi</a:t>
            </a:r>
            <a:r>
              <a:rPr lang="en-US" sz="2000" dirty="0" smtClean="0">
                <a:solidFill>
                  <a:srgbClr val="660066"/>
                </a:solidFill>
              </a:rPr>
              <a:t> 2: “</a:t>
            </a:r>
            <a:r>
              <a:rPr lang="en-US" sz="2000" dirty="0" err="1" smtClean="0">
                <a:solidFill>
                  <a:srgbClr val="660066"/>
                </a:solidFill>
              </a:rPr>
              <a:t>Tìm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quá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trình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còn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thiếu</a:t>
            </a:r>
            <a:r>
              <a:rPr lang="en-US" sz="2000" dirty="0" smtClean="0">
                <a:solidFill>
                  <a:srgbClr val="660066"/>
                </a:solidFill>
              </a:rPr>
              <a:t>”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       - </a:t>
            </a:r>
            <a:r>
              <a:rPr lang="en-US" sz="2000" dirty="0" err="1" smtClean="0">
                <a:solidFill>
                  <a:srgbClr val="660066"/>
                </a:solidFill>
              </a:rPr>
              <a:t>Cách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chơi</a:t>
            </a:r>
            <a:r>
              <a:rPr lang="en-US" sz="2000" dirty="0" smtClean="0">
                <a:solidFill>
                  <a:srgbClr val="660066"/>
                </a:solidFill>
              </a:rPr>
              <a:t>: </a:t>
            </a:r>
            <a:r>
              <a:rPr lang="en-US" sz="2000" dirty="0" err="1" smtClean="0">
                <a:solidFill>
                  <a:srgbClr val="660066"/>
                </a:solidFill>
              </a:rPr>
              <a:t>Tìm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đúng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quá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trình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còn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thiếu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trên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máy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tính</a:t>
            </a:r>
            <a:r>
              <a:rPr lang="en-US" sz="2000" dirty="0" smtClean="0">
                <a:solidFill>
                  <a:srgbClr val="660066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858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Cách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tiến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hành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28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981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 smtClean="0">
                <a:solidFill>
                  <a:srgbClr val="660066"/>
                </a:solidFill>
              </a:rPr>
              <a:t>1. </a:t>
            </a:r>
            <a:r>
              <a:rPr lang="en-US" sz="3600" dirty="0" err="1" smtClean="0">
                <a:solidFill>
                  <a:srgbClr val="660066"/>
                </a:solidFill>
              </a:rPr>
              <a:t>Đồ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dùng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của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cô</a:t>
            </a:r>
            <a:r>
              <a:rPr lang="en-US" sz="3600" dirty="0" smtClean="0">
                <a:solidFill>
                  <a:srgbClr val="660066"/>
                </a:solidFill>
              </a:rPr>
              <a:t>:</a:t>
            </a:r>
          </a:p>
          <a:p>
            <a:pPr marL="342900" indent="-342900"/>
            <a:r>
              <a:rPr lang="en-US" sz="3600" dirty="0" smtClean="0">
                <a:solidFill>
                  <a:srgbClr val="660066"/>
                </a:solidFill>
              </a:rPr>
              <a:t>  - </a:t>
            </a:r>
            <a:r>
              <a:rPr lang="en-US" sz="3600" dirty="0" err="1" smtClean="0">
                <a:solidFill>
                  <a:srgbClr val="660066"/>
                </a:solidFill>
              </a:rPr>
              <a:t>Giáo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án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điện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tử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trên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Powerpoint</a:t>
            </a:r>
            <a:endParaRPr lang="en-US" sz="3600" dirty="0" smtClean="0">
              <a:solidFill>
                <a:srgbClr val="660066"/>
              </a:solidFill>
            </a:endParaRPr>
          </a:p>
          <a:p>
            <a:pPr marL="342900" indent="-342900"/>
            <a:r>
              <a:rPr lang="en-US" sz="3600" dirty="0" smtClean="0">
                <a:solidFill>
                  <a:srgbClr val="660066"/>
                </a:solidFill>
              </a:rPr>
              <a:t>  - </a:t>
            </a:r>
            <a:r>
              <a:rPr lang="en-US" sz="3600" dirty="0" err="1" smtClean="0">
                <a:solidFill>
                  <a:srgbClr val="660066"/>
                </a:solidFill>
              </a:rPr>
              <a:t>Tranh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các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côn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trùng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bằng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bìa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cắt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rời</a:t>
            </a:r>
            <a:r>
              <a:rPr lang="en-US" sz="3600" dirty="0" smtClean="0">
                <a:solidFill>
                  <a:srgbClr val="660066"/>
                </a:solidFill>
              </a:rPr>
              <a:t>.</a:t>
            </a:r>
          </a:p>
          <a:p>
            <a:pPr marL="342900" indent="-342900"/>
            <a:r>
              <a:rPr lang="en-US" sz="3600" dirty="0" smtClean="0">
                <a:solidFill>
                  <a:srgbClr val="660066"/>
                </a:solidFill>
              </a:rPr>
              <a:t>2. </a:t>
            </a:r>
            <a:r>
              <a:rPr lang="en-US" sz="3600" dirty="0" err="1" smtClean="0">
                <a:solidFill>
                  <a:srgbClr val="660066"/>
                </a:solidFill>
              </a:rPr>
              <a:t>Đồ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dùng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của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trẻ</a:t>
            </a:r>
            <a:r>
              <a:rPr lang="en-US" sz="3600" dirty="0" smtClean="0">
                <a:solidFill>
                  <a:srgbClr val="660066"/>
                </a:solidFill>
              </a:rPr>
              <a:t>:</a:t>
            </a:r>
          </a:p>
          <a:p>
            <a:pPr marL="342900" indent="-342900"/>
            <a:r>
              <a:rPr lang="en-US" sz="3600" dirty="0" smtClean="0">
                <a:solidFill>
                  <a:srgbClr val="660066"/>
                </a:solidFill>
              </a:rPr>
              <a:t>  - </a:t>
            </a:r>
            <a:r>
              <a:rPr lang="en-US" sz="3600" dirty="0" err="1" smtClean="0">
                <a:solidFill>
                  <a:srgbClr val="660066"/>
                </a:solidFill>
              </a:rPr>
              <a:t>Lô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tô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về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các</a:t>
            </a:r>
            <a:r>
              <a:rPr lang="en-US" sz="3600" dirty="0" smtClean="0">
                <a:solidFill>
                  <a:srgbClr val="660066"/>
                </a:solidFill>
              </a:rPr>
              <a:t> con </a:t>
            </a:r>
            <a:r>
              <a:rPr lang="en-US" sz="3600" dirty="0" err="1" smtClean="0">
                <a:solidFill>
                  <a:srgbClr val="660066"/>
                </a:solidFill>
              </a:rPr>
              <a:t>côn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</a:rPr>
              <a:t>trùng</a:t>
            </a:r>
            <a:r>
              <a:rPr lang="en-US" sz="3600" dirty="0" smtClean="0">
                <a:solidFill>
                  <a:srgbClr val="660066"/>
                </a:solidFill>
              </a:rPr>
              <a:t>.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334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</a:rPr>
              <a:t>Chuẩn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bị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1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838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660066"/>
                </a:solidFill>
              </a:rPr>
              <a:t>Cô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và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trẻ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cùng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hát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bài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hát</a:t>
            </a:r>
            <a:r>
              <a:rPr lang="en-US" sz="2400" dirty="0" smtClean="0">
                <a:solidFill>
                  <a:srgbClr val="660066"/>
                </a:solidFill>
              </a:rPr>
              <a:t> “</a:t>
            </a:r>
            <a:r>
              <a:rPr lang="en-US" sz="2400" dirty="0" err="1" smtClean="0">
                <a:solidFill>
                  <a:srgbClr val="660066"/>
                </a:solidFill>
              </a:rPr>
              <a:t>Chị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Ong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nâu</a:t>
            </a:r>
            <a:r>
              <a:rPr lang="en-US" sz="2400" dirty="0" smtClean="0">
                <a:solidFill>
                  <a:srgbClr val="660066"/>
                </a:solidFill>
              </a:rPr>
              <a:t>”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3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1371600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660066"/>
                </a:solidFill>
              </a:rPr>
              <a:t>Tìm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hiểu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về</a:t>
            </a:r>
            <a:r>
              <a:rPr lang="en-US" sz="4000" dirty="0" smtClean="0">
                <a:solidFill>
                  <a:srgbClr val="660066"/>
                </a:solidFill>
              </a:rPr>
              <a:t> con </a:t>
            </a:r>
            <a:r>
              <a:rPr lang="en-US" sz="4000" dirty="0" err="1" smtClean="0">
                <a:solidFill>
                  <a:srgbClr val="660066"/>
                </a:solidFill>
              </a:rPr>
              <a:t>Ong</a:t>
            </a:r>
            <a:endParaRPr lang="en-US" sz="4000" dirty="0" smtClean="0">
              <a:solidFill>
                <a:srgbClr val="660066"/>
              </a:solidFill>
            </a:endParaRPr>
          </a:p>
          <a:p>
            <a:endParaRPr lang="en-US" sz="4000" dirty="0" smtClean="0">
              <a:solidFill>
                <a:srgbClr val="660066"/>
              </a:solidFill>
            </a:endParaRPr>
          </a:p>
          <a:p>
            <a:r>
              <a:rPr lang="en-US" sz="4000" dirty="0" smtClean="0">
                <a:solidFill>
                  <a:srgbClr val="660066"/>
                </a:solidFill>
              </a:rPr>
              <a:t>- </a:t>
            </a:r>
            <a:r>
              <a:rPr lang="en-US" sz="4000" dirty="0" err="1" smtClean="0">
                <a:solidFill>
                  <a:srgbClr val="660066"/>
                </a:solidFill>
              </a:rPr>
              <a:t>Cấu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tạo</a:t>
            </a:r>
            <a:endParaRPr lang="en-US" sz="4000" dirty="0" smtClean="0">
              <a:solidFill>
                <a:srgbClr val="660066"/>
              </a:solidFill>
            </a:endParaRPr>
          </a:p>
          <a:p>
            <a:r>
              <a:rPr lang="en-US" sz="4000" dirty="0" smtClean="0">
                <a:solidFill>
                  <a:srgbClr val="660066"/>
                </a:solidFill>
              </a:rPr>
              <a:t>- </a:t>
            </a:r>
            <a:r>
              <a:rPr lang="en-US" sz="4000" dirty="0" err="1" smtClean="0">
                <a:solidFill>
                  <a:srgbClr val="660066"/>
                </a:solidFill>
              </a:rPr>
              <a:t>Quá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trình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phát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triển</a:t>
            </a:r>
            <a:endParaRPr lang="en-US" sz="4000" dirty="0" smtClean="0">
              <a:solidFill>
                <a:srgbClr val="660066"/>
              </a:solidFill>
            </a:endParaRPr>
          </a:p>
          <a:p>
            <a:r>
              <a:rPr lang="en-US" sz="4000" dirty="0" smtClean="0">
                <a:solidFill>
                  <a:srgbClr val="660066"/>
                </a:solidFill>
              </a:rPr>
              <a:t>- </a:t>
            </a:r>
            <a:r>
              <a:rPr lang="en-US" sz="4000" dirty="0" err="1" smtClean="0">
                <a:solidFill>
                  <a:srgbClr val="660066"/>
                </a:solidFill>
              </a:rPr>
              <a:t>Hoạt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động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hàng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ngày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của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Ong</a:t>
            </a:r>
            <a:endParaRPr lang="en-US" sz="4000" dirty="0">
              <a:solidFill>
                <a:srgbClr val="6600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4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</a:rPr>
              <a:t>Cấu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tạo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của</a:t>
            </a:r>
            <a:r>
              <a:rPr lang="en-US" sz="5400" b="1" dirty="0" smtClean="0">
                <a:solidFill>
                  <a:srgbClr val="0070C0"/>
                </a:solidFill>
              </a:rPr>
              <a:t> con </a:t>
            </a:r>
            <a:r>
              <a:rPr lang="en-US" sz="5400" b="1" dirty="0" err="1" smtClean="0">
                <a:solidFill>
                  <a:srgbClr val="0070C0"/>
                </a:solidFill>
              </a:rPr>
              <a:t>ong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895634579_con_o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21617">
            <a:off x="656256" y="1893053"/>
            <a:ext cx="7926263" cy="45815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2137799">
            <a:off x="4211849" y="1616658"/>
            <a:ext cx="567900" cy="777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1066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Râu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00600" y="1447800"/>
            <a:ext cx="914400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3930531">
            <a:off x="5911859" y="1041214"/>
            <a:ext cx="1499384" cy="3459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477000" y="365760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24800" y="4419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Cánh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62400" y="4191000"/>
            <a:ext cx="1566552" cy="1937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410200" y="55626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38800" y="6096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Bụng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đuôi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19057137">
            <a:off x="2148326" y="4455215"/>
            <a:ext cx="2057400" cy="797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1371600" y="54864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4800" y="6019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Chân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rot="20702076">
            <a:off x="3691105" y="3052054"/>
            <a:ext cx="1346547" cy="1026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endCxn id="38" idx="3"/>
          </p:cNvCxnSpPr>
          <p:nvPr/>
        </p:nvCxnSpPr>
        <p:spPr>
          <a:xfrm rot="10800000">
            <a:off x="1524000" y="3081010"/>
            <a:ext cx="2286000" cy="358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7200" y="2819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Thân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 rot="19996501">
            <a:off x="3414717" y="2519856"/>
            <a:ext cx="1171557" cy="553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3162300" y="20955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14600" y="1143000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  </a:t>
            </a:r>
            <a:r>
              <a:rPr lang="en-US" sz="2800" b="1" dirty="0" err="1" smtClean="0">
                <a:solidFill>
                  <a:srgbClr val="FF0000"/>
                </a:solidFill>
              </a:rPr>
              <a:t>Mắt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66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6" grpId="0" animBg="1"/>
      <p:bldP spid="24" grpId="0"/>
      <p:bldP spid="25" grpId="0" animBg="1"/>
      <p:bldP spid="30" grpId="0"/>
      <p:bldP spid="31" grpId="0" animBg="1"/>
      <p:bldP spid="34" grpId="0"/>
      <p:bldP spid="35" grpId="0" animBg="1"/>
      <p:bldP spid="38" grpId="0"/>
      <p:bldP spid="39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Quá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trình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phát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triển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</a:rPr>
              <a:t>Ong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895634579_con_o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43000"/>
            <a:ext cx="2590800" cy="1733286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 flipH="1">
            <a:off x="3810000" y="5562600"/>
            <a:ext cx="1981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6200000" flipH="1">
            <a:off x="6210300" y="3619500"/>
            <a:ext cx="18288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5400000" flipH="1">
            <a:off x="1371600" y="3505200"/>
            <a:ext cx="18288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3657600" y="1752600"/>
            <a:ext cx="1981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101108a-Colony-A-784455.JPG"/>
          <p:cNvPicPr>
            <a:picLocks noChangeAspect="1"/>
          </p:cNvPicPr>
          <p:nvPr/>
        </p:nvPicPr>
        <p:blipFill>
          <a:blip r:embed="rId5"/>
          <a:srcRect l="23333" t="61111" r="55000" b="14444"/>
          <a:stretch>
            <a:fillRect/>
          </a:stretch>
        </p:blipFill>
        <p:spPr>
          <a:xfrm>
            <a:off x="1447800" y="5105400"/>
            <a:ext cx="1905000" cy="1524000"/>
          </a:xfrm>
          <a:prstGeom prst="rect">
            <a:avLst/>
          </a:prstGeom>
        </p:spPr>
      </p:pic>
      <p:pic>
        <p:nvPicPr>
          <p:cNvPr id="63" name="Picture 62" descr="tải xuống (1).jpg"/>
          <p:cNvPicPr>
            <a:picLocks noChangeAspect="1"/>
          </p:cNvPicPr>
          <p:nvPr/>
        </p:nvPicPr>
        <p:blipFill>
          <a:blip r:embed="rId6"/>
          <a:srcRect l="66422" b="33784"/>
          <a:stretch>
            <a:fillRect/>
          </a:stretch>
        </p:blipFill>
        <p:spPr>
          <a:xfrm>
            <a:off x="6248400" y="5105400"/>
            <a:ext cx="1752600" cy="1371600"/>
          </a:xfrm>
          <a:prstGeom prst="rect">
            <a:avLst/>
          </a:prstGeom>
        </p:spPr>
      </p:pic>
      <p:sp>
        <p:nvSpPr>
          <p:cNvPr id="67" name="Oval 66"/>
          <p:cNvSpPr/>
          <p:nvPr/>
        </p:nvSpPr>
        <p:spPr>
          <a:xfrm>
            <a:off x="4191000" y="12192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1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295400" y="37338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4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495800" y="50292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3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391400" y="35052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2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5" name="Picture 14" descr="trứng o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219200"/>
            <a:ext cx="2438400" cy="167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47" grpId="0" animBg="1"/>
      <p:bldP spid="48" grpId="0" animBg="1"/>
      <p:bldP spid="67" grpId="0" animBg="1"/>
      <p:bldP spid="69" grpId="0" animBg="1"/>
      <p:bldP spid="70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1219200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660066"/>
                </a:solidFill>
              </a:rPr>
              <a:t>Công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việc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hàng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ngày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của</a:t>
            </a:r>
            <a:r>
              <a:rPr lang="en-US" sz="4000" dirty="0" smtClean="0">
                <a:solidFill>
                  <a:srgbClr val="660066"/>
                </a:solidFill>
              </a:rPr>
              <a:t> </a:t>
            </a:r>
            <a:r>
              <a:rPr lang="en-US" sz="4000" dirty="0" err="1" smtClean="0">
                <a:solidFill>
                  <a:srgbClr val="660066"/>
                </a:solidFill>
              </a:rPr>
              <a:t>Ong</a:t>
            </a:r>
            <a:endParaRPr lang="en-US" sz="4000" dirty="0" smtClean="0">
              <a:solidFill>
                <a:srgbClr val="660066"/>
              </a:solidFill>
            </a:endParaRPr>
          </a:p>
          <a:p>
            <a:pPr algn="ctr"/>
            <a:endParaRPr lang="en-US" sz="4400" dirty="0" smtClean="0">
              <a:solidFill>
                <a:srgbClr val="6600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FOLDER" val="C:\Users\hnc\Desktop\Bai giang E-Learming MN Nang Mai\Bai giang E - Learning PTNT\"/>
  <p:tag name="ISPRING_PRESENTATION_PATH" val="C:\Users\hnc\Desktop\Bai giang E-Learming MN Nang Mai\Bai giang E - Learning PTNT.pptx"/>
  <p:tag name="ISPRING_PROJECT_FOLDER_UPDATED" val="1"/>
  <p:tag name="ISPRING_UUID" val="{75E08BE4-6D10-4AE9-931E-A174FA048C42}"/>
  <p:tag name="ISPRING_SCREEN_RECS_UPDATED" val="C:\Users\hnc\Desktop\Bai giang E-Learming MN Nang Mai\Bai giang E - Learning PTNT\"/>
  <p:tag name="ISPRING_PRESENTATION_INFO_2" val="&lt;?xml version=&quot;1.0&quot; encoding=&quot;UTF-8&quot; standalone=&quot;no&quot; ?&gt;&#10;&lt;presentation2&gt;&#10;&#10;  &lt;slides&gt;&#10;    &lt;slide id=&quot;{6493C2EE-74D4-4F07-9194-A4B6F6C9DCFB}&quot; pptId=&quot;257&quot;/&gt;&#10;    &lt;slide id=&quot;{F2F0AF3B-28D3-4C77-B646-03B68187AE2D}&quot; pptId=&quot;258&quot;/&gt;&#10;    &lt;slide id=&quot;{A5AE499A-4D5C-477D-9A9C-A54E9751FC1B}&quot; pptId=&quot;260&quot;/&gt;&#10;    &lt;slide id=&quot;{326699BF-F876-4F77-8646-2648E3BFCEAB}&quot; pptId=&quot;259&quot;/&gt;&#10;    &lt;slide id=&quot;{5DC6F823-14DA-490B-84DC-D6D23FC7814B}&quot; pptId=&quot;261&quot;/&gt;&#10;    &lt;slide id=&quot;{B7CEF3DC-6052-48DC-9C28-158914B149B0}&quot; pptId=&quot;262&quot;/&gt;&#10;    &lt;slide id=&quot;{8431EC98-D9DC-44EC-8E9B-417BC9FA79DE}&quot; pptId=&quot;263&quot;/&gt;&#10;    &lt;slide id=&quot;{809A1BD8-FBF1-455C-B731-C8755076A33F}&quot; pptId=&quot;264&quot;/&gt;&#10;    &lt;slide id=&quot;{4D8072AA-2BD7-4965-87C9-DB73AB854DA5}&quot; pptId=&quot;265&quot;/&gt;&#10;    &lt;slide id=&quot;{7AF475FE-F101-4944-AB46-D93D8FED7A5B}&quot; pptId=&quot;283&quot;/&gt;&#10;    &lt;slide id=&quot;{98FF5457-FD6E-46CD-BC21-11AC06D9D972}&quot; pptId=&quot;267&quot;/&gt;&#10;    &lt;slide id=&quot;{7FD62105-A5BF-45DE-9CDC-208F4A3283CB}&quot; pptId=&quot;282&quot;/&gt;&#10;    &lt;slide id=&quot;{7F567DDE-D147-4678-AA04-1E2D48B4E589}&quot; pptId=&quot;278&quot;/&gt;&#10;    &lt;slide id=&quot;{92F5D86F-B27D-44D7-B288-A094C4128CFF}&quot; pptId=&quot;281&quot;/&gt;&#10;    &lt;slide id=&quot;{244F61D7-0F23-4C04-9A4B-705652D73122}&quot; pptId=&quot;270&quot;/&gt;&#10;    &lt;slide id=&quot;{F181971E-8321-4580-A281-5623084B7E84}&quot; pptId=&quot;271&quot;/&gt;&#10;    &lt;slide id=&quot;{0AC478A9-CA2C-4E53-8CEC-54393BE95654}&quot; pptId=&quot;272&quot;/&gt;&#10;    &lt;slide id=&quot;{751DC632-83A4-4C24-A98C-99D4092763CA}&quot; pptId=&quot;273&quot;/&gt;&#10;    &lt;slide id=&quot;{B13E418A-C9D7-4CCF-80C0-E5C3BB4BFE1E}&quot; pptId=&quot;274&quot;/&gt;&#10;    &lt;slide id=&quot;{329796FC-14D7-453A-865B-618673B6E48A}&quot; pptId=&quot;279&quot;/&gt;&#10;    &lt;slide id=&quot;{E5D608A1-5B02-46B2-90CE-2F2979BAA2E7}&quot; pptId=&quot;284&quot;/&gt;&#10;    &lt;slide id=&quot;{F9A7C14C-5A7A-48B4-9EE0-EE2D0574DDE6}&quot; pptId=&quot;286&quot;/&gt;&#10;    &lt;slide id=&quot;{D0B56414-26BB-4220-8305-05B10229842A}&quot; pptId=&quot;285&quot;/&gt;&#10;  &lt;/slides&gt;&#10;&#10;  &lt;narration&gt;&#10;    &lt;audioTracks&gt;&#10;      &lt;audioTrack muted=&quot;false&quot; name=&quot;Godfather - Various Artists&quot; resource=&quot;7ca6eb0e&quot; slideId=&quot;{6493C2EE-74D4-4F07-9194-A4B6F6C9DCFB}&quot; startTime=&quot;0&quot; stepIndex=&quot;0&quot; volume=&quot;1&quot;&gt;&#10;        &lt;audio channels=&quot;2&quot; format=&quot;s16p&quot; sampleRate=&quot;44100&quot;/&gt;&#10;      &lt;/audioTrack&gt;&#10;      &lt;audioTrack muted=&quot;false&quot; name=&quot;Marriaged D amour - Richard Clayderman&quot; resource=&quot;c5b3e71e&quot; slideId=&quot;{A5AE499A-4D5C-477D-9A9C-A54E9751FC1B}&quot; startTime=&quot;0&quot; stepIndex=&quot;0&quot; volume=&quot;1&quot;&gt;&#10;        &lt;audio channels=&quot;2&quot; format=&quot;s16p&quot; sampleRate=&quot;44100&quot;/&gt;&#10;      &lt;/audioTrack&gt;&#10;      &lt;audioTrack muted=&quot;false&quot; name=&quot;Marriaged D amour - Richard Clayderman (2)&quot; resource=&quot;f786e773&quot; slideId=&quot;{326699BF-F876-4F77-8646-2648E3BFCEAB}&quot; startTime=&quot;0&quot; stepIndex=&quot;0&quot; volume=&quot;1&quot;&gt;&#10;        &lt;audio channels=&quot;2&quot; format=&quot;s16p&quot; sampleRate=&quot;44100&quot;/&gt;&#10;      &lt;/audioTrack&gt;&#10;      &lt;audioTrack muted=&quot;false&quot; name=&quot;Audio 2&quot; resource=&quot;c14e9ad6&quot; slideId=&quot;{5DC6F823-14DA-490B-84DC-D6D23FC7814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dae78ccd&quot; slideId=&quot;{F2F0AF3B-28D3-4C77-B646-03B68187AE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aed9f034&quot; slideId=&quot;{8431EC98-D9DC-44EC-8E9B-417BC9FA79D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d1be3685&quot; slideId=&quot;{B7CEF3DC-6052-48DC-9C28-158914B149B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a0451cdc&quot; slideId=&quot;{4D8072AA-2BD7-4965-87C9-DB73AB854DA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09a2769b&quot; slideId=&quot;{7F567DDE-D147-4678-AA04-1E2D48B4E58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1fb8eb89&quot; slideId=&quot;{244F61D7-0F23-4C04-9A4B-705652D7312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1ff23afb&quot; slideId=&quot;{0AC478A9-CA2C-4E53-8CEC-54393BE9565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760094c9&quot; slideId=&quot;{B13E418A-C9D7-4CCF-80C0-E5C3BB4BFE1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68d06aa3&quot; slideId=&quot;{7AF475FE-F101-4944-AB46-D93D8FED7A5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a8a75bfd&quot; slideId=&quot;{92F5D86F-B27D-44D7-B288-A094C4128CF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8&quot; resource=&quot;d2d1ac3a&quot; slideId=&quot;{7FD62105-A5BF-45DE-9CDC-208F4A3283C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e6b2d308&quot; slideId=&quot;{F181971E-8321-4580-A281-5623084B7E8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f6d3f1d4&quot; slideId=&quot;{751DC632-83A4-4C24-A98C-99D4092763C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4f045882&quot; slideId=&quot;{809A1BD8-FBF1-455C-B731-C8755076A33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2&quot; resource=&quot;701390ee&quot; slideId=&quot;{98FF5457-FD6E-46CD-BC21-11AC06D9D972}&quot; startTime=&quot;0&quot; stepIndex=&quot;0&quot; volume=&quot;1&quot;&gt;&#10;        &lt;audio channels=&quot;1&quot; format=&quot;s16&quot; sampleRate=&quot;44100&quot;/&gt;&#10;      &lt;/audioTrack&gt;&#10;      &lt;audioTrack muted=&quot;false&quot; name=&quot;Marriaged D amour - Richard Clayderman (3)&quot; resource=&quot;ceac2952&quot; slideId=&quot;{F9A7C14C-5A7A-48B4-9EE0-EE2D0574DDE6}&quot; startTime=&quot;0&quot; stepIndex=&quot;0&quot; volume=&quot;1&quot;&gt;&#10;        &lt;audio channels=&quot;2&quot; format=&quot;s16p&quot; sampleRate=&quot;44100&quot;/&gt;&#10;      &lt;/audioTrack&gt;&#10;      &lt;audioTrack muted=&quot;false&quot; name=&quot;Marriaged D amour - Richard Clayderman (4)&quot; resource=&quot;184f05a5&quot; slideId=&quot;{D0B56414-26BB-4220-8305-05B10229842A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Chị Ong Nâu (1)&quot; resource=&quot;1ffea497&quot; slideId=&quot;{5DC6F823-14DA-490B-84DC-D6D23FC7814B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trang (1)&quot; resource=&quot;ba80449a&quot; slideId=&quot;{751DC632-83A4-4C24-A98C-99D4092763CA}&quot; startTime=&quot;0&quot; stepIndex=&quot;0&quot; volume=&quot;1&quot;&gt;&#10;        &lt;video format=&quot;yuv420p&quot; frameRate=&quot;29.0833333333333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21 Ngày Đầu Đời Của Loài Ong Mật&quot; resource=&quot;0cbde8a1&quot; slideId=&quot;{809A1BD8-FBF1-455C-B731-C8755076A33F}&quot; startTime=&quot;0&quot; stepIndex=&quot;0&quot; volume=&quot;1&quot;&gt;&#10;        &lt;video format=&quot;yuv420p&quot; frameRate=&quot;23.976023976024&quot; height=&quot;360&quot; pixelAspectRatio=&quot;1&quot; width=&quot;640&quot;/&gt;&#10;        &lt;audio channels=&quot;2&quot; format=&quot;fltp&quot; sampleRate=&quot;44100&quot;/&gt;&#10;      &lt;/videoTrack&gt;&#10;      &lt;videoTrack muted=&quot;false&quot; name=&quot;Bees and Flowers (Con ong hút mật)&quot; resource=&quot;2c003298&quot; slideId=&quot;{98FF5457-FD6E-46CD-BC21-11AC06D9D972}&quot; startTime=&quot;0&quot; stepIndex=&quot;0&quot; volume=&quot;1&quot;&gt;&#10;        &lt;video format=&quot;yuv420p&quot; frameRate=&quot;29.97002997003&quot; height=&quot;360&quot; pixelAspectRatio=&quot;1&quot; width=&quot;480&quot;/&gt;&#10;        &lt;audio channels=&quot;2&quot; format=&quot;fltp&quot; sampleRate=&quot;44100&quot;/&gt;&#10;      &lt;/videoTrack&gt;&#10;      &lt;videoTrack muted=&quot;false&quot; name=&quot;cắt&quot; resource=&quot;1a133a8d&quot; slideId=&quot;{7FD62105-A5BF-45DE-9CDC-208F4A3283CB}&quot; startTime=&quot;0&quot; stepIndex=&quot;0&quot; volume=&quot;1&quot;&gt;&#10;        &lt;video format=&quot;yuv420p&quot; frameRate=&quot;29.0833333333333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(Điều Chúng Mình Chưa Biết) - Trích đoạn- Vòng đời của loài bướm&quot; resource=&quot;6e62f331&quot; slideId=&quot;{F181971E-8321-4580-A281-5623084B7E84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PRESENTER_PHOTO_0" val="png|iVBORw0KGgoAAAANSUhEUgAAAUAAAAFACAYAAADNkKWqAAAAAXNSR0IArs4c6QAAAARnQU1BAACx&#10;jwv8YQUAAAAJcEhZcwAADsMAAA7DAcdvqGQAAP+lSURBVHhe7P2Hd1tXlu0L1z/5xvfeHbdu36ru&#10;ruoql13OUVawck7MOeecE0AAzAlgzjko50BFe32/ucFj0ypZgimpuwLtsQcoEgQPDs6Ze6615prr&#10;Nz/88IPtZH3//ff24or1dXb6e7G+fizPe5Pj1+t7/12/fssGB4bt1s179mjzuW0+fGbPnkZ/7v2N&#10;Z8+e2aNHj378nbt379rU1JQtLi7ZnTv83qMn9vTpM3v8+Kk9efKMr5/b8+f6XMyef//T39JX12/c&#10;shs3b7nXesLzNvldrWfPv99aP7jf4Z+m5+v7T5997773/Q/fb/usn/M1y56xnmxbT/n+9uft7Pp4&#10;1Wew08//TT+zWK6L1z1np8ew09973fH8mp+/yTHs9DP7Ncf3uufu9Phf9Xu/ed0f/aWf7/Rg9Hr/&#10;yCfz+fPnJkDz/nv48JENR8atp3vAxsdmbH5u1ZaWVm1tbc2uXLniHi9fvmzXrl1z/75165Zbc3Nz&#10;PH/cpqdnbGJi0mZn59yamZnlZ/O2sLDI6yyzVmxt/bKtrm3YpctXbW5+0S5fueYATsDmLYGhlgDv&#10;OZvT02fP7TFg6oGkvn7Oz7xzL5ADorcBIMDngHAXAH8NeOt8xnIPvcn9Esvrx/KcNzmGf+R7dhcA&#10;X8Jyd3ox6PcEgvpPDO3hw8c2MT7jWODiAqB3+bqtrKzbwMAAYDYNgC3a6uoqbG8RYJsF2BYc+M3M&#10;zABqK3bp0jrPXwIoV9zjwsKcLcyz9MiahCmOT0zZ2PikzczO2+jYhC0CivfuP7SHm48dEIokiu3p&#10;0ftawCfQ0/cFmFpRZhldURbrAaDAbxcA3yWI7PR6i+WYYn3OmxzDLgC+ACL/qiczCnxeiPuDPXjw&#10;CMBacSxwdGTK7t19CEN8DqubANwuOdYlxugBz8OHD21j45IDwoebd3k1gakYJaHz94947ibs7SHg&#10;dZ/Q+J49eHifEPeRA7zbdx/Y8sqajYzCHGdgjHML7t/zsEUxxLX1S7Zx6apduXrdrRs3b9ttQmw9&#10;b2l5FQCEGW6BYJTBKrz1wmAPBHcZ4C4D/Nu0xy4A7gKgAz6B2fYQ+M6d+zYyMmFTk3M2NjptkxOE&#10;rwDiKCC1Big9eRLN5z0jXFWOTwAk0FT+78HmHXv+w+aP6+n3gOcPD92/ebayfPb46SMXznqMU0xu&#10;feMygPjAbt2+49bVazdcbvDa9RuO6QkIFS7reQuLyz8CoMJ1B4K8noDZA3OB4PffP4U9EgL/IAB8&#10;+3m/7a+505vpTTbdt/WednoMO/29t3XcL0s9xRq+/6OnrXZD4B2GwF64610AXjHjyZMndv/+fQeE&#10;N27cduxvemqeEHgVFjht/X0R9z2Fxrdv3bfnELx7dzftyeNn9j1YpoLJLOHs0+ebdmfzhj18etfu&#10;P7ltm8/v2+PvH7j1BCDU2nzK7wlEVdSAeIrxXbp8xYHXIwBV338mgGV5BROFv15orAKJAFGscXFx&#10;hSJNtNByFYb45Am/r5whB/j06WPezxOAkLB5FwB/8RzsFMh2+ntv87N4k2PY6ab193D8uwD4FgFQ&#10;oPf06VOX01PBYnp6zkaGJyh+LLNWAL1Z6+0Zskh4jMdBAHHSlpfWHUO8eeMOFWLj8a5NTs7YI8Bt&#10;k3D34bMH9oCQl5KFPQYUtR4RCutnj549+jG/9wT2plBXoa3+i1Z/YWt8rWKIANErikSrwj+456ys&#10;rpNLnCEvGXZ5yju3H9jK8jr5y0cOBKNAKBaotQuAuyHwbgj8Whbwr7CbvMgAvX8LAFXJHR+fAPCm&#10;YHvREHhmehFguQT4jVtnRx/fm3dMUAUSAeLVK7ccA7x+7Y4NDg7b1VvXAb3vYXrPAMFHML+nPy59&#10;T2sTtinGdvfeA0Lcmy6c3bh0ZavaG2V+Aj39p8doJfgHVwDR4/0Hm7ZANVm/F4mMcSwj1tcbJlSf&#10;tYcPFGZHc5rRHCVHwwG+zV37Za+1UzbxJtfc23pPOz2Gnf7e2zru3RD457I977zuymC26RlfvNhe&#10;BMAoS4JpUZRQkSMSGYYBzjsG2N8XtoH+YRcCC2C6OvsdIA4BOPpawKN/r69dsfnZZQBwxOaWl+3G&#10;vbtu3Xr4wD3e5vHe40cAImCoTCD5OhVAxPwWyeeFIyM2OBShwHKVAskmwHjfbsIIVf2Nsj8VNRQe&#10;P3HgpucI/FRBFhOdmV6wQHuXA8C11cuExCq8bFWF33Ho653fXQCM3oxvE9xiea03AeGdfmaxHFes&#10;z9np8e+GwG8QAnsXqgeGAj8B4c2bNwGxARtDyzdGfm04PGLjFENGh8cAwrCFYXxdXf0WDPYQeo5a&#10;R8egdfdEeBywIRjiOIyxq2/IhkYnLDw2aSMTMzZGOD01t2QTM/M2Pb9sC6sbtrR2yeYXVy3Ca09O&#10;zbnHjq4+Gx5FO8hz9BgeHqcIcttu3iKX+PCJPSAUfkC+UXrse/x7YhL5DeC5uLhG9XnN+mGkk+Qs&#10;J/ib+pkqx1GhNDVpgTwawe+3zln0a92sW8Lpnz3urFiy05tppzdArDdYLM/b6THs9PdiOaZYn/Mm&#10;x7DTzyzWY4vleTs9/l0A3CEA6kPx/vsphFBXx8NoDm7zAWxu2sYiEZuZoMgwPW2z4+M2MzVpE1PT&#10;5mvvsKbWkPX2T1ibf8AaWrqtur7dhsbnrBcQrK5rtZr6Nmtu43ktQWvxdVp7qM98gR7zs0JdgxYg&#10;lO6CUepxIDxhw2Oz1tkTto7uIffvHphlD8yzt3fQOrv7AdIFG59ds9nl67a4Tsi8eAmgHrNxgHIC&#10;1reyds2GhqdsDjC8ToFmZJzjd/lIhNSEzI/oSHlKHvC5gA8u+VwVYheoUyV2i0KJBNOE57FctLsh&#10;cHST2OnNu9NzHMt5/zUsdBcA/0VlMNsBMNoFQuGBdf/+Xbt3746tr67Y1NioTY+P2YLa21jzszOE&#10;nHMwrYgDp8jInIW6R6zZ32f1LR02SKEk1D9kxeW1lpZZYFm5JVZUWmN5hRVWUFxlrf4uq6huspLy&#10;Oisuq7XSinrLziu1+qZ26wPMfIFeB5wNzUEHlk2tgGeb3yKwySZAtLaty1pgnL7OsPlD/VScV2yS&#10;irRY6ez8moXRKy4Tim8++cEuXYXJjozbZfKLjymcPJLMhzyg1lNygs8Aw+8Bu10AfDMg2wXAnUUL&#10;24F8p+dwlwG+JQYYBcCnjvnNwvxmZqZsaYFwFfDTEgNcnp2l+IEEZnqStrUlGNgajGvaWtv7rK6p&#10;AwAM2RChpwCwrslntQ2tgF0DYFcL2NVYeVUD7G4AgGuxwpJKy8kvZZU5AKxr9DvmJ4Csqm3huY0O&#10;CMur6q22sdmF0S2hXqtsCrBC1ujvtWDnIMdJ7nBo1HqoSg/Trtc/NG5L5P8gfC5cDgOc49OzdpUe&#10;42dbpDfaWRJlgM93AfBHtvsubsK3yfLeRQX7ZQz2v+uYdwHwHSXmY72QXwyBnz9/6tif2tRGRsIu&#10;3B0fjjgAFPgt0eI2LQCcGrcpyWTI6Q2EJ63Z12MVNa3W2NZpI+T4uihkDFI8GR6bJgwVKI261U0x&#10;RY99FEkCHb2ExyEHcgqNFf6OTS7w/DkbRXCtUHZkfB7mN23+zm5rbA9aN68ZHBiz+vZeq4Zt9vD1&#10;BM+dJecnWY7CZ61ZNIsCwFtUl5fpNV6gfW+EnuSr5DbvU4h59IQSjEI3QuFdAPyJvcR63bysoPY/&#10;HUbu9Nj/qQHwZSdlp9+LdVfY6eu/69973fFHCyHRVrG7d28jgxml6BEFvzmAcI7KsFjgxNgI4Ddp&#10;XT29Noj0JDI6CwACUK2d1hLosqHJaesdHnXMa5T829Tcoo1R4BBYqggSGaP3l38rPzeFvnASBhcZ&#10;nXHhby8FFeX+BID6XmRk1kYBt0FCb39fnzUCmlWtHVYJ+JU3tFtn3wiFGoAZjeIQwKq8op/CzCDy&#10;nFv3HgF4d+zarTsIrp9TcFnnb4/Z0sqybVKJfgLbfe7C4SeA4NaiNk2XcbRz5CWOQDv53uvO+y9V&#10;j3fyt97F78Ry/O/i776N14zl2H8ph/k2/v6bvkYsx/+qv/GbNz2A7b8fy8H845/MaNeE+mhVDFER&#10;RAzQA0CxwGnY38hYmDC12lr8AZjaBI8UQBrarL613cIAYEsIgKqus7KqOphhvfu6pqHZgl291t7R&#10;bb5gJ1ViiiCdKor0OvYn8Kpt8LlQWKywUYUTGKU/1GNtvT1WHWy3Il6jihC5nPxgHaDbO0R4y+/O&#10;oUmUW017sNe9jljm1OwS1eYlQPA2ub9o/m96foE84ZzL/wkAXRWYIsguAP6t/Zt37cdy3b/N++xt&#10;vlYsx/6Pf8/+8me3C4Cv0AG+7OJQDvDBg3t2BwZ469YNW5yHgYWHbAHnl2VcXlQFXpinGjw/RbGB&#10;ljjE0mJbrWjvqupbrS3UbSMUSOr9PssuKLLUzBzLzi+y3MJiS8vKscraBirFTZaVV2j5xaV8v9QV&#10;SZLTcl1FOdg54HJ/KpioQFJW0WBF5TVW3xGyuu4uyxMABrqtAmCs8XVZHwCo/uS5CY4NDaCKJsoD&#10;DlAQaQc4u5HiXEM+owLIE3QwN+/eQzi96EJgVYKfkf979nyXAb4KdGIBkbcJWm/ztWI59l0AjDHU&#10;+Wc/mdEQmK4MwG+aIofWDEsAOD9NQQT2t0AoPD05auNTwzYzR6EEp5ZeqsENLRQm6poBQIXAkzDA&#10;dquorQXw6vhZK0UMqr4VleQIkcX4/FZaWWVFZeVWVllLMaTaVYkllwl09DvmpyqxVnlloxVV1llj&#10;T7e1Rqgst7VbCXnDShhneVPQ5QA9AJyH8XX2AsowwjAtej39Ecc2ZxYIeWXICgg+pC1uGla7trGO&#10;EUNUTL0bAv8yg9A1Ect1/zZB622+VizHvguAuwD4Myfl9fVV6+wMUQSJuIqvcoACwBnlzyiCTE3Q&#10;9TE/QRgcIVc36QobdY1thMAt1t4JA4MtRqbJ45G3G52kkMFzBugqcWxxeMT6wxG3Ah1dhKt9yF0C&#10;Lvc3Mb3kiiAu97e1hiIwTaq/bWEqx92d1thPmEznSUPnkFWTc+wjXzg9hQchDHCSnGJbe7cLn4eG&#10;J3mteQCwx4bkZoPR6v1HjwHAJxRIFtAu9qMZXIP9EfI7Bkg+UHnA3Rzgjgx93yZovc3X2gXAGK3t&#10;Yznpb/Nkvuy1dlrFiuXYX7aTRxlftE3Mew2ZiM4T9vb19TgAnPQkMGj/5mF2KoJMwQCHRwYtGApg&#10;i0XhAqalXF4vouUWf8giAF4HBYu+8LDT4KnoIRBSNXgYZibB8szMousvnqZtbnxq0QFeF+xNS0UQ&#10;SVlUFHGVYIDM3ztglc0+q2ghD1jXYmXkCaub221giJY7OU1znJFw2P195RADdKRIn9gESKpK3Y2D&#10;jfKBN+7cdR0ifb0IrTnucYxYb9y4SYudPA3lME1oTCHImanusEL/4ucR6+vs9POP9fVjed5Oj2Gn&#10;vxfLMcX6nDc5hp1+ZrEeWyzP2+nxv+r3XpoDjBV8dnpSYgGkWI9hpyculpP5IgBGe4GfYXG/YcvL&#10;i27NoQWcGBl2OUCB3xJrZop2uEEKE20tdGHQF0xLXIjcnbo5BECjOLMUEe42UBAJ0r3RCGi1+jut&#10;B6bYB+i0AlxNFDua0An6+L50f9L/Kf9XVtngcn/qIpEwWmBWh+7Ph0ymiiJLFd+rIVdYRr6xyRck&#10;3B23WY5tTsfU30suMghwjvL7aBDrg9bY3A24LrjXb+b5bYGQhfm5epfbEVU38DrqIX6OQFDnw3OO&#10;+clL8NcLXN/mdRPL5/82nxPLdfM2r92/h2N/WQj8No8r1td6F+d+FwB/hRlC1ArrMbM95Ogctayf&#10;ogXOqwLPI4OJ6gBH8d8bcr3C0wiMu3sGkMSEKUB0WwdfD1MFLq6stBZa5TpoYWtsDSBN6Qbg+qwf&#10;AKysqLO83GJLTc227JwiS8vId4UQhcICQ+UEvQ6R3IJyKyytti4AqxGwLK5psipyhFUCUR9hOmH1&#10;NHnJxVn6jYfDVIy7CKUXCYX7AFw0gx0RdIEjrsDS0AJrrG90dl4hpDJBjjeIbOfqlRuAX9Q1Rk44&#10;P40E+PXg9yY3005vgFhvsFiet9Nj2OnvxXJMsT7nTY5hp5tWrMcWy/N2evy7DHCHOcyXMUCZAigH&#10;ODQkI4QRQmAKHshg1AusCrAAcGZyjKlv5Oz43hRsrxmGVwOTUvU22NlrA2gAFQJ3ELYGyPFJ8Bwk&#10;b9cCYHXCFpub/FZPGFtBd0gVv1NIAUSdHwp/e/pHXCVXBRHl8hwQVtYjhIZlEsY2AVqVAGUlzLAB&#10;YI2M0P5GfnIeac44x9vsayevCCD3jtrYxDLGCrjVAIBil92YOKijpB0glZ2XbLw07Gl97fKPPdG7&#10;ALizaYg7vXljAYZYn/Mmx7ALgDGAyJt8ELGc4J1+gLGE3HrOi8f/IgCKAUoErUFGPT1d5PdwVdkC&#10;QBVCokUQJDACm4lhcoTDLocWgN01wMgUtg6EETLjGDM4OmoRihJh8n+j5PyU/9PjKJ0hstYPD425&#10;JScZP9q9wcikq94q76d8oITQ+rcrjFDkaEZm0+jvsGZa4er5ugkG1wzDFANcpF1vioJMGNAur651&#10;YBwZnbPB8Cy6wCGMFwYcAwxjmDCA3VYHr9ENSHYKmGGAly9d2zEAeufey6X+Gga4/XN72e9t/8y8&#10;5/6aa9B77ss++196nbd5DcZ6rG/reTs99l/zmb2tY32baYRXMsCd/qF3fTJjff1YwG2n73F7nktf&#10;qwjw6BEefMhgBIJTEjwTVsoMwWOAKoSoCtzX30XurxOmSE6vLUjurh4AbKHiC4hR/Aj29FgPpqjd&#10;SGQGsbOSVlDSlIja4zBYHaW4IeHyGMYJ6gRR4UPyF8lg1BYnNugcYdD59etnPoTVtc10f7RZAdKY&#10;MsC2ttmPXdY4TtUA5cgQnoWIpQlx6xp9vM6gA782v3KQVI8xVFAIPEZ4PkQOsAXAFvi1wl4vbTCG&#10;k745b0PQuYjlvHsjRLVxaIyA2KNGCchSTN/zXm/7a3nP1We2uYkz9pb92OPHsuyPzmPxlvf63sCp&#10;7X/PG0QV3bR+Hqrr720fVOX5PMbynmK9Ll/2N3fy+rECyk5e+02BP5a/Gcvxx/I6v/ScN339lxqi&#10;xvIhx/KcWHfRnQLUL7GCt8UmXwRAve5jWsTu3LnJnN8rzhBhDBbo2N9WCCwAnIBt9fd3UynuhQWO&#10;mR8mloOZQVpmPmAFAxwZtbqWFnKAIcvKL7aCUvKBhL8+AKde5giEvsoD1lQ3WiOhbHFprcv9KfRV&#10;KCzHGOkC1RXiLLUAvRrC5tySKkLgHjpAOq2C32uCEUaoQisHOEtesgeZTF1Ty9brtFldQ9CaW3tg&#10;px2umKKulKZWPwBImK2cIEzRz3FdwzHme/kFbgHHr7lg9Rl5/925g3vO+vqPU/X0s+0DprzP0wMt&#10;zVPWLGXvRvWAyntN7/nevwWyAk0PRPV7At1fOt6fxoNG85u/5n1tf+6b3oSv+ruxvPa7PvZ3/fo7&#10;Pe+xAvirXn8XAF9RBPlbBhg1Bb169TIzPcSsYGjSAm5jgOoHnp0m9zeNBx/AqBC4DRApw9KqAkBT&#10;j28vrLAa4XNroNPScwrI8UUBsAWmqOc2Ami5FD+SkzIsE7us1PR85wajUFhAmJlDgYTCiLpB9LWK&#10;IB3k/8q2GGAxICkG2NzeCaNDnyhx9tgw0ha6UeoaYHwBwLPdunvHqU4PU02OGi40UpX2BTsA7rAp&#10;D6jjUBh8g1kmwjEPsF7G3F61QwuE9Lu3b992M5E1JP7q1asw6btsJnfco5ihRoYKwDwQ29jYcPOT&#10;NVxez79+nVGfN244M1otjSV48IB5KiwxRe853twWHZNA8WXM0bupndB7i6Hu9EaMBaTe5Wu/a4B6&#10;16+/03OzC4Ax7to7ZZgvAqBe5yFzepX7kwZwmPB3JBL+GQMUAM5hhDA7R4cIz5MMpqGxFebW7Bjb&#10;MHm/PtyjQ729LgRuRhajljRVgLXaYYFNhKitFDJcIcQBZ5MDP4mh5eTia+/Z8gFE09fgp3Dh5/XC&#10;1kbhoh72V60qMHIYPwWXSTnSyKgBBqgQWEUOmSFUVFNU6cG1mtUeGnS5RTlUK0QW+PUQXktALTao&#10;KrB3LraHn7FcuB7A6LkCqVm6ZZaXl9BSMj4UwbVATqxQTE8AdvXqFWRGl93SQHn9/DJT8PS11srK&#10;Cr+/zMD5JQemkzBu77X0tcBS4fL28NgDbO/YvRtHoKvlgWQs72enkc+7fO13DVDv+vV3em52AfC/&#10;GQCjN9Izbj46Jfq6AbiIY4DT43R+TFBtnRgFaAiH0dyFI8wBQQajHGBAuTSYm3R7zupqaNiG0OdF&#10;GKikIogKIFrjuLqM65HcnwogGrQ+TE6wG6nMuOzwKVKoUKKix/T8Kh5+SzY5u4qV/pLzAayAxVUT&#10;CtfBJGvJ3QW6+7Dex50GUJ6h82RgYJD2uip3HOoIqaqD9TV3wgKHXEg9ivBaf0MAXIucRjlATbW7&#10;d++hC4FVANoOIq+7cDVy8ynaycdbk+fuP3jI+6FyDitdYlDTPMYLT2nBizK26BJIigHeYz7KCq40&#10;d+7cUvYVkNIoguhzBXBaeq5Yo5bYoMBPwBgF0qtuML3Ypljm9uWYJ3ncVcxsb95kMJUzfYhOxZPI&#10;OzodLzr/JZa1ywD/54wi3vTc7w5F+pVmCNIBqgiyurZEeIbvH/m+mckRKr+jAGAEuckIBYwBq6ur&#10;Yh4ITjAAYBWGp7mYmgpkVGn1ocWrbW52OcC2YJdjfl10XjhwRAcYlaCMuOlyYQomEXwH+wcHyfU1&#10;IWMJIFbuhDl28Ls4x3RHkL+MAnhBKyfsbUDMXFbTQI8xkhucZcIUQSbRIkaQ3rQqFKcYIwDUkqha&#10;QOh6ipHbKL84QIeJcn9aAUJoyWDu3mFY+7YiyKt23u3VXnWPaKjTE51jeQ/evktulOILYmvNTpkE&#10;/B8Ark819xih9dMnAtho540Ab2NjhYFQt/jbTMxjbKjyrwrFtxc9vDBXTFNgJzYpQLx3755jdwqZ&#10;FTp7y2OZG5dWKWKNMVQKE1gm8j16/ACw0wQ+wJ62v2fPH7+00+VtMsBYbt63+ZydHvvLGODbPK5Y&#10;X2unx/+q39sFwF8BgNE5IA9dDvDatUu2tDxHxZbpb0hePACcmxymCgwoBf3M6eiBJY7TzRGyfPJ1&#10;eYXlMLZFLLF8lp6ba/klFVYIIyupqHWu0LW4QDvNILlCCaG1SkvLrbS8hLBVwAfIIWPJpnCSW1Ru&#10;eQiiC8obyP35rErFEtykqyii1DZF83kdPbBQgEYT4cZhmwJA2ewrFJeOUIUPVZZluS8AFBAKEDU1&#10;Tvk/VYIFgBrLKeDRheRVb3+pE2Q7AKqPeJPfvQkY3bv/wK4wjH2YolBzc6v1cWxh5hTPTc3aNQmt&#10;GReqoe2ONZIzfIIbzaXLa4z11MQ75pCwPA2iB8BeUURsUP+J8QngvAH20cq9WF10/VSNfmKPcPWe&#10;ghUvLS8Aktecya02Ny11+2jswU5TJ2/z92IFh1iet1MA2QXAN7CUj+ViiOXDe9vP2cnFoBvqzp3b&#10;hJSYH2B5NYfl1egwlvPbGODsRNgW5sgD8rOpKYYW9fSZH7ZWB+jUE57Ktr6KPFtZTQ3uME1WVl2P&#10;kLkOEEL0XAsAAVK1POZkF7KwycrNpwiSCmjVuzY2WWVlF5RQOa6yTFhlel651dHP207OTgBYjHuM&#10;XrOksgYnmLAzXB2jEDM+MYXspcsBnyrHAjqXT9wSVevf6jQRGHZKVE2eUA7SmmcshuZJX7yqaiwA&#10;qDByE4OFOYwWpmChWmLELU2tFoT9RhBe95OnXGBT0N94AgMU0D7cVBj8iCl28zC52/wpzT/+qZqr&#10;a0HsTowvGg4/cuB85cplmN61H4E6yiQFnNFCyPZrSIauamVUT3c4POg2NYGewE/r6VOxzdcPCH+T&#10;PNTbvqZf93o7uea913zxd1/3t97Fz3d6/LsM8C1dyLrpNQgpQuFjjNB3fBy3F/R12wFQDHBybIhx&#10;kyPOLqsTq/qamkarhF2p31emB4HuXuvEbUVFkC5AoIuqqxxjZIPf3T2I9g62hy6vCQeZBsJeX3sb&#10;OsAh6x2kvQ5G1zMIwwScWgmB6xmApNVA8cMHcLUhuq5XSxvOM0MYLQgABX6TdKQ0ogtUmOuBoPKS&#10;mkQnEbQ6TGS138b3mmF++vtjhOvT5CUfP5L5wU+tcLqgYgPA7x3z098fG5Mv4TQzkin4AH5+jnGK&#10;EHiATpgw52CW+cqXN67YvbsUJRjp+fDBI6rsC0hwmH8M2N2+Jf/F2wDcDTahe4THlyiozNk6j+vr&#10;G+QDnzDe87IbU3oLh2uF0mJ96l2O5hmj4BotygDM5BnX19c436QgYNcqzihsFvOM/l7UCuzFG/ld&#10;3ITvAizeJnj/UzPAWJK8sT4n1g8y1tf7737eL10023dByWCkAZxUoSPc5xjgNCHwFGCoHODCNE4w&#10;Q9zkQZ+rAodCGJPC6KpqyPkBNj0CPPJgEQoTrguE4oYqw2MUIFQICSOIHqH4oQLIBCJoAUcvJgbD&#10;oyNbdll0gqh4QrfIMN0gI9Mr1tE/5kLgenwAy/lbYoDqM5aj9EBk1IGfQmCN6VTvsBigViXHpBBY&#10;+cD8okqE2NPkGscA3TanQxQAj41OuRDYY4DbtXiv+3z0XLG5DjYBbQQTzD/W/ORRHGoG6YkeZ1zA&#10;MOdDINiDL+EY/54EdBc0F5lzoTUjZxxY8xRrlJ/1EDoP8zyBc5jX0WMEbeXy0hpgjcSIgtEom4z+&#10;vbZKEQQN41MGJCvEfvKYgsyjKLjeRzoj0OulGt/V1cVnGXbVZTFFgeOLLkCveq+xXPevO1f/Uz+P&#10;5dhfBoD/U8e7Eyb6qmPddYR+TQ7wZ0l9clOSwShBf+vWdRieBqL3OwCcxAJfALg0i5yko82ystOo&#10;uvYzCL3LioorMDMo/rHdrKYRMXNZmQtTKyhWVGOUKkcYFUPaADGFn2pF60fbp5xZDxXnxha6PKpr&#10;6NbAJaYtgHEqImbYWmtogBa4HsujwFJEgaOc11NesR5rLFWbI4COQuD+gSFAuMGFuAI8PYoNKuxV&#10;XlBLoCjL/JLiSifGVi7QhcDMC/FygL/mwndgSfHk0qUrtNd1WQ/hrgM5Ol8meBwHwGbZBASCLfXN&#10;1kVxp4/ntJLHjDBOdEbjQ+lw6WDj6OK4ujg/suiSNKcfxiyNosJ09Szr+5p8N8A5k5WXnqOlKvY6&#10;I0CvXb1l16/dhmHSyUNRR2xS1ehgMERhpt9VpaenZ7Yq0coFyv7rf74K/GvO906euwuAMZb6Yzm5&#10;/4wnc3u3gPJfq6uMuqQDZHFpzoW5AkCFwALAma0qcHiQm723g3zXICFWryuCFAAq0t9pCpwAMKeo&#10;yC4mpdq5+GRLychF2JwLQDHmEgZXSkdHRnquZdE5kpaeaQVF+UhVOgE1gLOkPCqeLqu2bAor2UXV&#10;1hzos0pyjAWAVjXgERU0cwzkAIcYvCQAjNDjqyKLCh1ifsr5qaVO/xbweWM2VRhR+BvUz8ldigFG&#10;2V9s7W/brxOXMrhz3y2FvWJ90wDeNAxNaxZwmofJTvF1EFDvxZw1ghaxFQY6TZ/zDCF5Be+vNK/S&#10;isl1liP4FuB1YxihRwFiI+/XJwE5xg8L8yuOOQsc9TMBZFROJJYoP0Q2LNoMBZQyqVhYWCI/i8MO&#10;RanLl6+6791kPoqAb3NTofAuAP5SDjAWPPjveE4smLPLAGME+ZedzO0AqK/VAzw42I9pQcRZXqkK&#10;rAqwQuCZcVgga5I1AStUDlA3WA2sTAYEXYiVZX7aiG19VUODJWfkbHWCVBOalrpZwH6kJzVUZDMz&#10;8iybLpC8vAJLz0q36los8bHKr6prtIzcAlcEySKczSqsclKYNnqE1QlSBogWlVdTYGmk7Q6AhgEq&#10;B6eWPNdpsuUILebX3TfsQFA5QYms9T1JY/zkKgdgYGKhE4ShUSusnQHgbfJxixitKtydIdTX4zxh&#10;7QKvOwe4zgBIC+QG57T43hRgNcxxzU+gdRwmJ1kbsKqiBivMgjEXVTlNpR9WqOOTbZcq1RJu63sy&#10;kZB8SEssWkuAN4L7tZ6vHmf9rJ/PoY/0wBw5xgCSnHaKS9cZDD87uwBYjtvK8ppjvV7Y/7ob+U1v&#10;wte9/rv8eSzHvhsCvwGAxJqMfZcfcqyvHQsArq6Rc+sIoqsb5IYLOwY4R9ubB4ACQQHgkPKD5O3E&#10;LnLzqOYWlDkxdJibXrm5PizvO2E7feSvOgnZFP7KFivEkoFqA8ymSpo9hhx1YqowQ8Jflvlya5GW&#10;sA9m00O+rgNbq7pm+nYJE5UDrCOUVnW5gZ5eFUwkbB5BihPm96phl2J8YnnedDmvINJJFVk5wEZA&#10;UCLoOsBUALO6cokK7U8ymFjPpZ7nmNTDRzbEEHjl/UYo+mjNcEzzMGGtORjbNKAjAJwBrOcQbi/i&#10;Vzgpp+t+JtoNkfsbYIRAXxTEpJEUQ1V6QCG6VzDqoXgkhieAE+jJ0UY/F+hJWK5Hfd8DSLHERWYj&#10;D3I8YpMyfVW+cJ6xpDMUZJ4BgLsM8NXzkH/NtfCunhsLgL+SAcbyArGCWKyvtZNEZqyvHevzYq3m&#10;vSjsvY9g9tLVSxQVhp0I2nV+8DiLA8wsFeDRCAAW8hHOhbjxB114VlPbSgdGAyCHewvOLV1o6/oA&#10;PzGwoREKHwDPIN+POsLQIQJgyck5jGnCgMJYclk9gOIgj71iL+S7ItzMss/XyEs/rXHVdIGUoh/M&#10;J9+Yj0awgRxgP04zEV5ThRSFwDUAYwUMsZbiRgmT5MQ46/laQm3l/MT4ZIIq8FMRRMxKVeAnWzKY&#10;151bjzHpefrvKR0WT6k+zDNlrr3NDwjSNQMoz/L+BHozhOZzU9PWCQPrQOMYhln3Ydggh50Jjlmh&#10;a293mO9TFBpbcgPeBWAKawVoYnhifupc6aICrqLRDOA5O4NFGGxQzE+gp+/p9wSe+h0Bo1r9lpc2&#10;eA7hNyNIe3v7qS7fReTOnOTr0hJGpTO6Ttx7If3hSWl2cv3Ger297hy/yc/f5Bh28p7f5FjfJua8&#10;6n3vCqF/TREEYe9jugSeoiHb2IA9UJyYoktjDqOBWQBxlklwk+gAfc0UIwoKAEOMT+nzrahswrCg&#10;AeY35oxHs7MxOEjOtIyMIkwOMDTIxtAAh5daeoYrajQnWLk8Jr1hqd9M0aOTMFWsrBAWKbNULf1b&#10;3RqyzxcLkilqPjmyIlYBIFhDYSUMuxSIjJEHdMUYhNdVyGOqAEJpDpsBZ4Fffl6JlZNTrOM19doC&#10;QwmhBYBzTJJDhveLspftF+rPAJDfeQb4PWZdv3XTGUNE2BAmAeI5jmeSzpRpQH6aQkRvV7f5Wyl8&#10;ROgSaVcaoAXGiycizy1B7F1YxGS84npAud4xO4W9AmsBmRf+ihFOMvipjw3CA0mB3xwzVdTTrO8L&#10;LEPIhASWfdiJ6fs6P4NsFJ0cg3qN1W63vLJAlfiOe8+eiFqyGN1ILwsHY7nR3wR8Ynn9WJ7zJsew&#10;C4Av8VTb6UnZ6e/F8iHH+pxYL4Yfc4CybuLmuHzjis0tziHSxVC0rwv2xzwQeoCnxQI1CnOaUI/w&#10;N4y8YoQqrBhgE0PKi+nYGByewcNvAKv7LLt4PtHi4jMsPinLTp9LtAxAUcCUnJ5lSWkZFpeUxGOq&#10;xSemWGpKlmMvCokFVhJJZ2cVWHFRhRXRXRKE1cgSK5/iSbnYHKuJUHiMnNvwFgMcoApcR/FFEpkC&#10;gLCTsK+NfGMtQOkjdFbhRR0oAhf9W4AiELy0cdUBoOcG86rz+yIACjdvSDiOI/UyPbqjhP1TAN8s&#10;RY8JwG0aJjgBCE4R2k9iJjvGuRyODLg+6hmMZcV+Cyn0pKUXWXxCjhUg/BYAqkotEBObE2CLserr&#10;KYZD6ecKkT0WK+BTYUSsUexWgKkeZ4GjGOAkrHEK4NTfUtuhgG6auS6TkxNOF+iFwa/yDIzlmov1&#10;eovltXb6nDc5hn+ke/bF87PLAN9ACL29CCIAnKX6OzQ85KrA4+QAJ/l6HgB0YTAh8PQUNzkFkTEq&#10;wMNDOMEg7yinsFCKSalm9Go4UiNhZ72qvTAttaCJtZVX1RO2+i2noHhrFTEcnVkg2flWge29bnSF&#10;erqxy3i+QtSC/FIHghJPtwOQZTC4Ml6niAKJKr6jFFxUxZ2ZmXMdKRXVdYikmRoH21MILP9BmbX6&#10;NDuEcNELJwWEYpX63WtXb2yB39+Kgl+80F4MgeFLto67S6irAxME+SYyfhNWPEP4KwCcwqtQADhB&#10;qL+AJm+YucbT6CvlpCM37RGe102o2kcuULNLQkhhmjkHsgoT0Cnvp2MWsCk/qFyfvhYz1nvQ5iDA&#10;03vTz/Q73nsUwC8tUtByoTG5V6rm6lFWumBCXTOE5Oor9ljfdja4EzB4E/DZKeD9GiB43d/YyXt+&#10;3Wv+2p/v9BzuAuBbA8DnNrM4Sx4PlkLxY4Q1ixPMPEsh8Bzsb2J8EObXgzU+eSs6RlrIxVUDWmJo&#10;fSTpO7lpJeidmZ6Doc3YxAxhGFVRGSEoByivwG6KBqrgamh5kBBabEX5LYV4zi1aLjE86qbXjdyK&#10;BKRF/n0wtxa13QGwbTyOwwBHpLnjhpYJQV5hidMIqle4GBCspdDSwHMraMMTcOg1BXwCWgGI2JPs&#10;8CUifllXxOsAUGYIN3F1iVAM6ggBLoDeGExrBhAUAE4CfBMaG4pIuq876q7TD6sWA3QhM/nCPt7j&#10;2BhjQUcWeC9TDsTE/gR+YnpiqTpehcQeyOk9KDxWmkCM1jtnAkNXNBHDpfgxO4/TNsWZFiQ47WgQ&#10;3ddIiIaoVEu6dAlpjG6e7e1/7+Im/LVAsNPn7/TYdxr27/Q4f+n3dnr8rwTAt1mdifUNv82/+TZf&#10;62U3tL7n3fzPuRk2rl22WcLfYarAAkDlAGe5cRUCCwBHhrlBg20W5kaOkNRXFVggUw0r6SVx30Un&#10;g/JxAwDSEEAgb0Dp9VTdlTV+DwUOAaE6Q7RU6JBsI+rRJ+1bvwM9PXo3dhPssAiWWM4NX8lSX7Ha&#10;3sQA1RWhAkgQo9OyihrE1xgvIMsRAJapB1lssASdHUxSoa8YpsJhzw3m6pWbWxKY2GQw3jnU5/JE&#10;wnH6cFc31tFEUgmm22KCtICWcoBifqPYY7VzjvxtrW5mSVNjLZ0j7UhSZqiId1sxx1Jdg9lDjR/2&#10;Rs/zluRFgC1WLEYnoPNCXZ0jAaHnpqOwOOprOOpAXmDpwJ6K89TcojvfA2gEVYXXee8HBJWmaAdo&#10;BYB6P14e8GVA4DHE1137sd68O2Vasbx+LM+JFXxe9rydvn6svxfr834N893tBInBEdrL/6iqeYkc&#10;4Ao2TWqFEwBOkLifg/1N0RM8hfxldITRlj0B5B4MTudnTU3NFB/KHehIAtML2LW20eNb30DI24JF&#10;fbMzOQgxH1hFkPSsfFfEyCHfJU1eBXm/lq2iR3kZBgqEvsqBiaHpaxUuagGtfIooCoHlOq0coJ/w&#10;VgxQIOnmkgAyJXKeAQBrYH7K/9Uzd7igEH0dr1dMuCjQEwiKNWnJDuvK5RsAAOAXow5wOwCqCLIM&#10;+E3ChpVXi+BHOEGebVIgCChPAH7jMMARcoODTMkbYyPp6Q5RJQ+6HFyQNsKkpExLzyi2C3FZAB1M&#10;eiu0FYgJ/HSc1ZhASLKjyq82BrFCLYGhmOD83Ir7vsDT9VizOahPWoPgNaRKPowCvA6eH4ZdB0L9&#10;nCOfraxu/Fj0eJUP4uvA79cA5y4ARsXn/10AuwuArwBAz0JJIZD+e4TzyOzyvM3MzzgGGB7s/ZEB&#10;Tm4BoHKAEyOEcIRxkSG0fQE/NlTRGb1ie22AXRNegK20tlXhCFPKfOB6/q1xleryiEtMs5T0PDt1&#10;NskSknPswsUUx87EzJTTkkBaXSL6Oikx3bG1PhhhCWCYC5DpsRKpSwu+gCOE2l4RRL241YBwubwC&#10;KbaEkNVoFrHAQIyynrY4FVkEqgoTu7tgqMhubt+6Z/igxtwJsh0Av4c9Tc3PUnDpApwAOoB4hsLH&#10;FOdhHCAci7AUBrMi+B1OkEqYYDMZZSNRCNyJn2EbIu16ZpdUVLU5BqhzoUKQQmEBmgBbztl6D2J+&#10;KhbpOcqTCuy0aej7YohOQ8h709wVTeabWVxhKBVO2uT/OigK1aOBbKGtcGhkHsYesGV6iWUCqxvS&#10;s9l/WTFkFwCjesF3wdC2n9t38fq7APgKANw+uUwAeBPX4T6qlOP4yLmK5VYIPEMYPMONOzmm8GuQ&#10;hP4oOUDyV92EZ3U1FEGQmJAL1DzgEI33AdxHAgEfYMgK0snQ0cF8YPp9yT8VKBylL7eguMZy6fIo&#10;KKx0N3oHUhgvRBXjERMScxMwdnPz1hLaVQIE8hZUaCub/VEYp9q+RpGdBEjqiwHKJUYsUPm/VvKE&#10;9bBOhYWjFAoUJnrziBVWCjxlIPDsqUDg14fAzwGPKzguB9BE9lEVn1KBAeCbYokBqio8BCsc6O2j&#10;YESIjLt2mE1DI0XHmLPSDzhJ+zc1vWYTU2tO6Kz3qyUG6IGfwNv1TcN2xQp1brxVB2scRWcpQNfv&#10;CNxbAc0RXHKmAUDNZZY0KKj0Qv8oLYSYW8xfsQCzUlZWL/8YAnvXwru4CV91k8cCrrGCz06PPdYc&#10;4E5fP9bfi/V5uyFwjJ0rsYQbeo52ff0ns82G5gaGiTNvl+rvOKxvEvBzVWAAUE4w47C/CEWQUb4f&#10;6sC0AHZXwwCkBsBNNladfQxUpygxOzfvnJpHEQOPAAxKwA8Rjg1qFjArQsK/t5fxmnSJjNLGNgx4&#10;TmEeqqKG8noS8IrZSNBbBSC6/l9yZjXM/KgjtO7pH0BLF/Xf01ySdnpxle+roSpdKRYIS1Rusg4Z&#10;TD7VZLE/AaDrPgFIxQSlmbt1827MOcDtonFdhE9IGTxiTTHYqJcxoOMwvhHe/yTnQUAoYfQQRgSt&#10;mlPClLyuEAysqY733OlCYL8f5of2r62VfF9zN5sAYSytfB0wOcfm1NonUwhYrDSPEpd3AWgjnB91&#10;ePSwMcg5Ru18HZLMyF6M99vMZjTCEPspPoMOnt+vMaD+br63CFgP0ZnDpjG5aFev3XSfvXedxAo0&#10;bxK+xXJN7vT1dwog/9QAGOsO86/4PA/89Kj/NJCnEYHyMjNBlN8bGaIIogII4DcGG1yiJa4vRMGj&#10;qhygw5sv1EFfbhXGByWAEhPWuEFrybvVktNT1TZEGCf9mnJVStqrqqtQTW1aroeVYegjAF9PLyap&#10;dZgp+Mlr9QgAogLgTvp/A+29ABvFDQoccpjJKcznb9VRcOlmHgiFFQoxvTCsesLeEnKLYk+ekFos&#10;SaGinKfFJgV8Cqm95wgANx8gAMbRJRYdoK6R7VKYTU1qu3kDJrUKK57D/LTbwrK9AtTHqHRPEAor&#10;DB5EohPmGAd5b0Ffiw0yvW4O0KyGqV68kGzJibmWkoxOsqoZXWClE29r2LwAvRaD2Fr6niPaJFg+&#10;pCw+0gxt9GCriKKNQ67cnbjRtMB2tUL8XL3cGso0CBgPc56bW2UfhiQGk9gg+dhhNqlbdIY8wxXm&#10;xff1r3gv/LO+5x13gvyznpAXwxGv/Uk3tizXqyrLXavWNK7QDgAJhVUBVg5wEVOEMAWQpkbyaEHE&#10;uLCawrJKS0zLhJm1UuWdcDm4DACnsIQQl0cBkFxfBDzS9aWlZlt6Wo4TOuvrkpISQjZs78uZH1yQ&#10;x+9gpZ9X6PJgJRQ+KisolLCk66tupM2tiSJIbQUAyEAj9IiaXKdBRFWExZWEx5WE1wI4ga7Cwajv&#10;n88dgycbUQFBshJ1sSj8fYaf3q8FQJ2vew/uU1lVX7Ta2dgwEGNPYH01iivMKP3QygOOc2wqhkgg&#10;PYJ92ATMWWsShtaOFEXdHyVFdVZUwHE2kdMrR+cIWAdxjgmGCIN5jqbuDfFaYcC0qlY6SAo6sMrK&#10;qhpndiAdZAAG3AhYNrGCgOMkU/IWFuZhvcOcBwbOYyvWhLN2J8WUQRjkOL9zjyFOHgPcDuz/Ctf+&#10;v8p73AXAl2gEtyfytwOgBuuMk5saHKBiCbBMaiocOcEZgGYcRrjAQKQlpwXEcYT8Vou/nba2etrg&#10;kJhQlZXkQvm53K15vh7w6VHJegFgYkKaWym0ysXHpVpaGk4wNeVWWVnhwFDuMBnp2XbhfIIDylaM&#10;ELq7KIIAgLLYKiovdQDYM9BFfzG5NYE1oXYTICHgU4irv6XqqCcKFvP08mkCYk9bpx5amYfG2gmy&#10;3URUgPEECYwAMBgK2iCh7mAX3RqqAAOCYoCjhOZhmPIAlmFjhMMSj0+wkYyJXQOaA3reqGYvo5Uc&#10;ln39qANAFTFkGuGMZuls0RIAyvShjnRDcVk5z2HQU0WVc+OZZSZKLxPyZMnlo7VQfcezc6QhkNp0&#10;AqTN+CP28NrthNgBWPWkDBHID24+jra/xSp1+VcBjX+m97kLgK8BwO0MQLNrR4axwRKrQrM2QR5Q&#10;DNAVQKQHxAp/Hk/AGWaBDMJqmrCvKoIBFgCArTAV2d5LbiH7eUkuFP4qlNXynE0UlgqkvPBUlvh9&#10;9ByHyI8FYZWt3MB1miWCAWp5KR0ijbJzkmyjhZGYjfytYthmDYJqBNTYdWnehbob6sl9qZdYYa5e&#10;X8xTsheBoXp/FXKL9QmEFQ7rZwLGx5tUwGNshfNSBR5gSAj9CBDsA/w6OHbl/UbQQY5pzCcFDjHC&#10;ng4m3DGsPdjaZh1+n7U0MJ6TczsMADbRutdCZbbdp5yfcnrDhP8DVIcxbYCd1tHtIqsxAeLoluFD&#10;H2MDeimsOBdqAFftbSNUoGXIKgZYRzeMr6WNwooG28+SX2x3M1A6u6g8Ty07S7DphRU6flbtEXb6&#10;L3a3/DPd/Lvv5QfbBcAtANze6bD9ovfm0Opi0derK0tbbiW4LQ/0OLaiEHgaQ9Q5wG8c4OlH9tGF&#10;u0h9k9xWABlyWRp4PojgVp0g45MLhGUrTremDg+vs0NFDf3bczFR/6o6OARiYWaCjCAXGUfcrGro&#10;xPgCzAj9Wls/gMgkOcBAg5bKqivpCGmkm6STyuko84t70NX1uI4UgZ4HeAp3BXTbc4CSjSgkloxE&#10;LFC5SP3nzdN43Q2z/Rx6QujL167awuIixSGkLhRAJgC+cXKhYoAKgfsBqRASoF6E2v2YvtZWltlA&#10;D7NTBgboec63uIuplkQfcEZaMcWLkBUXk/cDxDU8qon3VEdRpx7wF/vr41yJdXeRTxT4KVcqEbhy&#10;gG3Yg7WxebQykEkAODNLNw79xkE6QHrJ+zU0BhBBT7qxBSFC9Ck0go/oC9Z73i6Eft052P353w6S&#10;+ns+J7sA+AoA9MSv0gF6ACg6dAO7pAFYmXJVGoouABxXKDxKe1a9RMV50eln3HS5OYVWhvxE/bpi&#10;WMXk7YpI5Bdj7ik5i/JvKkqoqqmlUFRsUMLdQZhiLzdjZQUuLlXVLoxV3s6HNq6lCUaJVKO1uYef&#10;0x9MaJ1HiJxfXOSKIIPoEEcAZU09kwSmFAMEj9mJ3QnoBIaetlDHInaoMFmhsZakJZrXGwW22HuB&#10;vbDxDm1wA/T3Tk4B2shcwip2MBRpioq3Y4AA1giMTdVg/Wxc+UINnKfVUIBZxciA/LxSy8EMNSe7&#10;wqqrWzCSyCW0rUP6IxYoHSPT9vBMVAgsk9PqOnqq2XjqmLxXg7OOeqCVAmhhFGeDY4D1AGCrzS9g&#10;yDo/BzOUQQKDoFqQLDW0c7ywd3KAw/gTPmHD2z5SczcU/scCt1iAdxcAXwGA3hxaTwZwCx3gpY01&#10;qsFL2DjhScfNOrslgVEIvEwVeIzqa5BqrZhbG87PtXJoptuik9BX3Qrpabl25nS8YzYqcpw4ftaS&#10;kzIcE1PeLyE+1a34uBSekwyAFrg8VgX5rPS0bPec/Lwyy8spt/zcSkLgLn4XNkeBo8mvaXAUOQDA&#10;vjCdKADgCNq6CMWBGm58AZ5AUOxOAOs0cVt9swqP9XMBobordKzjGJb+VACJDQAFGN6GcRc3lb7B&#10;AeyteD10jgp5h5GdiAG6IgjAN8z3BIATksjA+sZJKwwPkmMdoUVQ1VgqtOFBhjX1TmASy/Cm/HI2&#10;g0bnnF0HkIv9+Rn2JAYoZ+fCklJMJmC2pB6qtwBQvdCdVIR9bEhNMEblANXJMzVF9ZfqfGODn5B5&#10;CGE4Mhv0lrMMVJrDFdoB4FYOcPswqFhurN3n/GOA5S4AvgIAvR0/GgbiE8fUMIl150iejyi3Rvg7&#10;s8UAJYMZD/dSCYYRUiGW9k43VzXuLFoKJ8WolGPLzioCiPDt4+vTpy647g7l5dTZITDUEtDJBiub&#10;1jiBX6VjQ8UOHLMyi2GZtZaeWoSkI0IfbT+FlkrHALPyc3F84e9hzBqGlUZgYGKjlYThrgq8xfz0&#10;98QExT7FTKUB9PqAo5KYVqefU/7Ps8R/3U3tnS9PN/mYEHKF0ZPNdL30IgAfBezGOQ8jANsQTFCF&#10;Dz/haB1C8RHydkFaBHvQTob7e1zRRJXbAVhwfy/hbQ9GEegi2zF/lf1XCwYQteRCtQSAsv0fVMsf&#10;IXALudcWwt0W2v/EAGUF1spnUV/bYM0A4CCh+DRi9mEcZxQCSyQtAFQIXIOx7LAs+1fX7THM33sv&#10;u2HwPwagve4affHnuwD4mhDYY4ECQOkABxhRGSFEi8BSxPqcIzRFEIXAs9KW0cUwTqFEoNNEKKbw&#10;twx7KoGMcndd2GGFh2TNrsR8tJ1LIa/nYydAEkMTOCkk1dCfPiqlfeQU1ZsryUZTI3N7W9C1NRG6&#10;wQCbm7CAYs6uBNBFZaV8XU+hpdMBYD/H20VBoBw9ooodyv15nSR61PfE/lSQUTgueY3CYh3DzPQC&#10;ITAAiA48lhD4ZyEizcOXGVQ+v8jcDQog/XSCDAM8wxprSUU2TI5OgNhLF0xdZRU/66cYUmOddMhE&#10;qLLLHUbsN5le4NTkfBgvzJU8nXSAcnNRbrUadq0KcBttfxr8JABU/k9FEOUDFRJLCK3NqI3z0wj4&#10;NVI06eFvCwBl0CAZjNhwXb2G1s/Tm+133SHzMEC18j3bEsHvAuAuAP6sQfldq8p/LZL/2ufHcvwy&#10;xxTwPXwY1YNpHOb6JRro0dgNEuqqF3ieaqKAcAqmNYvnXYREfh83dQ+dD7W1hKWYHTSiSeuj8imR&#10;s/prVeQYhHGFt2zt5fgyjEZQziWyvJpiGtoE8o9hgDKMp+AQ7WHDhIaDaOl0o/dwYw/REdIHiDa2&#10;oJWrwUlavcKEfRUVAERrE3k09SMPOFFxkOpqaQnmCoTZkrkI9DzRs9ie5DSewYLCYIGfpCGamSHw&#10;kxYwVgD0nJPFmiU07htgCHynhhipOERxg+MZZfMY5d/j/GwKLWWE74/xGCalIPbXxwyUMLnB1OQo&#10;E87MKCAHSHWb95mcnM35pJihDhC8DStgttIC6rxoAl8lYa86XcQMNZDe2efTDlhLdb2BDaVJ1W2F&#10;9zJhZf6Icqw+AFTuOS3yRYT9ybZskVGaLvf5QmN+LNfNy67Fnf7er72uX/X8NzmGnXao/D0c/6ve&#10;944Z4L/CyfR0bY/oaND7fYqk48nzB7a4LH+9DlhcN6Mw6WaAES5NMuMCAKwuKLJq8lAD5LNqqMrm&#10;5+cjYi53TKSVG1YCZ+n+Ughvcwhpc/NLnCOLpBgCJa0AlcgOQr0QyfkuZCINyFrqG6q58QmnazFD&#10;FbDiYVdHV0kF8pYCWeEDavmFaAABwbbmJvJrFGXQ1I0AMiFfm+VkZvO38wC/OmcSoNyfqr1ifzJX&#10;UGjssU6xUfXNzs4sRnOAW1PhXncxeyzJCxslHK+uraI9jRGhgJ56o8P9dKgAzpEe8na0vE1wDsf4&#10;3pjMIwA/icvD/X0w7LDrXtFwdhWG/ICTNIACQOX+fLBhGTlIBqNiyDDuLo0wbs1gLuO9VFAUKifk&#10;l5RHIOiDOXdiqNpEaN+NhnARmYvGYKo6LllRO50lzfydUSzIFteuYnm2bjTACALfysb/JvfL6857&#10;rD9/k2PYBcAX9HL/CidT7M+7qR/jBLOysmxrlxbp5R0EADspEqhrIdoPPENucB69WRjA6mcJABub&#10;KE6Qlysrr8CTbs7dzCdPnHPFDTGbi/EpduLUeeyecrGrCjqGlgNAJiekW3oKBQ8eSwHTmZkJ8llN&#10;lpmZwQ1eYpm5+ZZJeKjKbytAlU9XSYm0g9zI9WjqfHSghJHiiGUNwq46A0yK4xjUCqe2N+X/FPKK&#10;6UUHBA06MBT709LPFZpf2rgW7QOOsRXOE417j5uPNum1DQFSVVEABPRU4AjDAseVQhiiMORrtoD6&#10;fzsD6ACjbXDDFE76yd11AVRKHag6rvypn37dtjZSBoCVrPwFcJVVnAM2A80P6aLQ0oDZq+zAKsm7&#10;SieotIMKOjVYizUwnKq+uhnzBdg6IzBVqFK3SxA3mD7mgvTBzjWkfgQmvoYNmPDvRXDZ6XW/09+L&#10;Fdxied6bHMMuAP4LAqDAT+xPN/T9+7R16cYk/B3G828Ivd8sVd9RmIv6gSdggQLAaZjLLOFVJBJB&#10;tkHIWYrRAC1ZMjEQi1Eho4h5vpWAVyZzQBKwv9KNLFNTVV8Vogr8srDEKsgpAaSaCO06AEj1wRbC&#10;FrHMzy+01MxcNwgpyNS0ylofLXZYXREOFvJzMcApxNoyahWrCuE6U0YIrCKIB3TKNQrsBLqeG7Ry&#10;gttzgGu4oei/5zECoMeYo84pP9jjx49s4/I6hQsm1MHyeroYJ6pQmMcRgE4MsKmi2FpqaN3rQMtY&#10;gc1Ve5vLoapdLT0tyxWCVBSqYZxnA9XaSgZMNcsDkPerCrB0gHJzVh+wih0Csh4KLQNugp5yfJjQ&#10;Yv0lK30f6YJmihxDdORMYywhizAx807MUFtlH0bRpwGW3sPvrF9lQHoUAXcZ4EusrmIB3Lf9nJ0C&#10;+G4I/JJuj1hPppif8lqbm5skzqews/I7APQY4AyGA9N0g4wSas6Njtq8pp2hYesiFygAVBjcgu5M&#10;kg7Nn1U4JsbVQcgbgH2EuPkk6pWriesMQX+ncK2RUM3P46BMA6gqSwjdRSVVHQ7qg+3ABaaeYUt1&#10;dIJU1REKYuBZgylAGX2wPgBwDBOEMY5JDLCbVrRyALCEcZkCWM8vT7nA7YCn7hNVpr1WucuXrkfD&#10;X8Aslhygx5Y9/8SNjQ3YMucDuUk3TFBT9EYJcUfInQ51Urjoh6X2wZYBvwgA2RVocwxwlAp7O+Lo&#10;kyfO2oULiRgiJBGmsyEUVKADzCP3F3AAqPyfVjQEJsXQRjirqXe0yIn9+bD7Ur5VDFLGsTqnjVhn&#10;RQDHBezwZZQguzABYCOhcBOV5UGNGuB31q/eeul7jvW6eVvM8W2CyE6P3ZOBbf/9t3lcsb7WTo//&#10;nQBgrAf9j/K8l3WCeIzGmwmhHODyGq4mg+T/YIIRem3HR9QJQjscIfA4FlTthKBDdF50U8UUAKoQ&#10;Uoc4V7NnNSFOIZcAUFZN3TCUYTz7OmEoMjVVuKac1YC+Zuj5IKMbu5GLaBB7Z2e0q0FWTz38fDAy&#10;RWvdGCwQB5dKFUBq3djLCjRw7a0t5Nmw3SLMFONqJXdYQNgsPaIAUCGu2J7CYU2YE8vy3GC8cZti&#10;iBoU7nwAY6wCb6+Y66IbZUNo87dy7OpXZg4HYDwI64sAfGFY7XBPiCIImj+OcZiummjRppsZIRRN&#10;qBhroFQN4ayYsSrURYjHk5iiJ2BT+5sqwNUUPDqp2k4hdq7DZVvnQCMBxKoVJntzQhQC1zCYqgZz&#10;hT7O/+zMvGsRrCaElj2W5oAo/JUt/tT8qq1fAQBfEgL/o1zPu8cZW9V6x0WQf7YT/EsAqBvZywU+&#10;efLY7j28hcuKBpt30KCPqwkgqCLI/DjOxlRpK5nk1grgqQqs8DczMxMQrHMhsHJw58/FOy1fUlK6&#10;pSBsjktIdbZOFSTuVZDQKsEsobQILR5hn6QbCn1zAbAKDA/03FKeW4oDTGVNG8DX5FYZz61G51Zd&#10;DSOi6jsBixoGcASE9dUVDgCLYYAlAKC6PFRsUdFDeUCXewQIvQqxig4C6Zs37rkiSKwA6OX+dG08&#10;xUaqt6+XgkQp7JbcHmy0K9RO+AsQku8TAE7ABPvI+/UhfVEVuB87/AjPUxW4Ezt8sTNVzTUTRS2C&#10;Pl8X51RthWwuMMDowp+xEzOF8SmKIrQdAmgV0l5u+R2q3VB5xAaxP1YtQDjIBjJPq5tCYOVle6gE&#10;R9hYZBCroVJj00u2Sg5w+zXxz3a9776fKEDuAuArdIDbtV937txx7iFLqwzfHghx8/ixbML4QCHw&#10;qAb9DNjiBBPbkGKEe5gvgRdgZRXhJkULSWHGsKcvLCi1UyfPOQBMp/J69ny8HTp8wlUuMxBDqytE&#10;HSCJuMCcPXXRErHDr5SJKdKOjIwsVzxJRhqSkV1kyWkF2D4xvrJ9AHeZGssmr1iMGFoMUEUPDWvq&#10;B3CGAZTWBhxT+L66QbwiiFighM8qgsgIQYAoFuh1hCgcv3H9DgDoCqExhcC6oLa3jrk8KAUQ5S8H&#10;YHjdiJyHFf6KCRICD1MUaSgttIbKEmtvAdBLChgo1U4OEBE57W3qohEYi43KFKGuDgdtiiACQHkC&#10;SgAtK6wARQyFwD1oJWVwGqR40gO7FrNWCKyCThWbRjXsT5tKhBzfDDnAQBDZC4zPj4xGVWUNiq+n&#10;stwJQF67/WCXAb7CKOSfBUB3AfA1nSBePktWWL29aNQIffsG0PlhUurmArPmpxiww007R/vWAjfi&#10;wiRhLTlA5f/KMCmtpy9V1k7Nkq2IxSkMVQgKIGbSKyxbpyKqsKnJWWje8pGsFNDlkWM5fF1FKCdH&#10;mBJyeFmZeZbDTNz0rGIqyNmYLTDkJzBEG1yrA8A0CiPFmK+G2v1OBjPMZDqx0+Z6wuMCgIYQT39b&#10;Qmfl/5TvyycMVu5PhQI3b4PviREKGG9cv2tE/b+qCOLpAPUoAGzEQVtGrl0UPlQEkQ5wABY4ADgr&#10;/9fja7IuKsE9IT+dIE0UQXwuBK5EzlMGoLcASDrWMgo2CQmIotPyAC40lryXYsYHlJVXuxA4Qj6v&#10;jbyhihkCsgDmE3KMUc5VjLcRtttOD3WApRygxpKqS0QbUyuOME0IpcUAA+QD+9kQbt17tAuAuwAY&#10;Wxz9P7kbbO8++J6M/bOt9ZTHp8a/X9Bx/dKxeuGO93reDAivr1Vi6Hma5yWAHujHUTjSTe6PlioK&#10;ItOEwmMwnDmY4Aw2WMN0IoRggI0yKCUHqJGU3VtFEA0bV2VSzCTCrA7lngYxBxigejlAdVKVy3YV&#10;RahGhmAuEX4mN5MIIzQVEsoHr5MCSA/zK2roja1gXGR1A8amAEIZ3R7V1XSdwLQmGdo0TL6tl69b&#10;6A8uRp8oBloKuBWSCyyXfyBhr5hoJkuzMzSAvQZgrqOY0oScRHb4qgA/f44nntjdtqVzrYFB289n&#10;1DxCFvI/2APMROVEHaIAoxxgB4DXy7S3ng4/QnEqrRQ8RimKTFJZD3dTEYYZqkDSB0j2Ex53A4IN&#10;DTBAzkUznS8tOMHICCEpMYOqchebCpIWCh1VhLsC7342GFWElf+rgjlq+Lx/qwjSzZhLFUGq0ECq&#10;CCIZzOLCkgNAseIG8onNrRirkmtUJXiKAsm1W3d2AXAXAP8eANALv14Mw6JDen404eRyfUqy6vH3&#10;z2yTRe+GW0iY+f/17+PFfI+X0Pcmw+nnKoJsrC9h1UQFcyho05FOkvhBBn132+oMhprN6NLKimEf&#10;7dxUJOQxKC1HBB0in9VLJ4ja2iSGVlinEDNIDirEUugm3zqtfqq+Q9i0D9Dt0U0DfyjQQdhHsz5+&#10;drqRe3gdGatKsxYktyVz1XyYUGZ+AYOUimBKJST5g1hzYTvFaE7l3Mo4jkKMVDWesxbg0CwQNw+Y&#10;kFei7CQMWKsRGdeQV2wkLFbBRTlM5fE0ClSeftpMtKlgEeoWUAf40SfH11perlTWWVr69yK+ejUU&#10;ggJIW4YQPPd0wu662ujEaKc6TSEJYOyXDRa2VT0ApQuPKZD0MBd4iA1FrWoaFRCmR7erA9NX56RT&#10;7kTcYrJiqgrlvVnJTY1+0gBVtMlhcADbFnh6OsAgs0TqCH+lAxQDnJ6admaoYpjdeAGOjM6zmTBg&#10;inM7gkD62p1buznAXQB8PXC8O/b3nBvs1et7AM+5dEin9AsAuLkDAIxq36LDcDwAVEj3AIv3tTVs&#10;1AHAoR56ZYc7bXG8l+ovJpqYD3QHSMKXYFDAzSzpi+zrc3JyqDJSBKDnNDUl086eicPNOdHOno2z&#10;0+cuWFJKquXDzrKyYTdJKWjfMi03m1A3C1MD3KSbyIXlA17Z/FwhcF5+MW4nhNEwnSJALB8gKIUF&#10;FZLjq6JLpImQs5/q6ihMdYICjdrLahm9WSQGWIQWEHbUQZinEFJAIolIPTd+MSF0GYWXUgolElP3&#10;UcBwEiCBH+fZMerXAGD0XKllUODIGNFHT2ntmwTsYX0ck+Yl9/f46PSAQVOh7iA3WIVu0UeIH2Iw&#10;eklBDqBPTy7HXVNNmI4NmMJzXxvT3Jo7KFjg6YdgXEsFHK9irYKNWLUq6HpvvYBY/wAGqjA9tR/q&#10;fYr9VcJwJS0a1tApNhtVfzV0qhEm3T84yYYy6FjgMMd8Z1Pb5//k9b/7t98dtvx0bv9Oc4AKrRS8&#10;4sP3ivU9z9HwbYGfLtYnWwzwkVgg4LnJdx/HCIDbT7YA8EXtkNygNat2EtPT4XAnN3DQ5sdoqQIA&#10;R3v9hMAdFENwFKEDQ5q9QAC3EsLfKgohYnDqBU6m8nvi+BlneZ+Fy8vxU2csPjEJYCqx+IQkO3bs&#10;hF28GMcQoBQ7d+Y8nSApDAaSZ1+xnT/P9/n91NRMNztYA9RVsayhQJBHEaWgjC4PBiKVY4kvBjgO&#10;iExGcEIhnKyGhVbjuCJjhtT0HNclIZmIcn4qMPRhCKr8WDHD2IvJAVbjPdhHO9rmw02To4vObSwA&#10;GD1nOnc/oJvECWZlwzbW1t2IAD8mrYN9AkE/OT70fjDACOfKT340iCNMD8WPiuICwv9GeqEj5EPj&#10;7eDBg1iHXbCL51Pp5W2jeybL5S0liZHBhOdsrS4RgaBCWdfTSw5QUhkBoEBRBZ5WiihtmvuLXrKf&#10;zpCF+QXAX50m/eQY1TvsZ4wABrKwQ80DeQjzjSVy+O+4SXf/xrvbDP5+AdABH468r1jK8omd6AYV&#10;XG4HwMcAoJbCNTHEWC8iF/ds6b+2h9iLuBprItsEQ7vHRtCt9bXDALsIfztcCDxDLlCgM0EeMIKx&#10;Z109rAz5SjktaMo1SQgtHaB0bWIuCs+KscovYX6FBvgUU+SQ1CUnB5aXk08RJMMq0LT58bBTEUWz&#10;QKTjy8srch0kibDJNhL9TST4K1REwQQhPSsTkCuG4Whg+6BFejtoMcPluVQi6BLAmHnDEkPDHAWC&#10;Cn/lSajcXyvmB3lZFGQkseH5Cj+9jUCbzOsA0BPLPn0aHSF648ZtQtMeQAZNH5Xonq4AwIxbc6iZ&#10;HJ/fAeAw7HSc7o2IHFzQOkq03cvztKorKRBlZLiNIpuiT3Vlq507m+B6qVXVVe+yQmBVrRXmqn9Z&#10;uU0VRtRfnccSCKrCLfOE4i1pUVtTAO3mFEWQGV6nwxWmmvheKyyzDoY5ObtoE8wQeYDkScF9rNfN&#10;7vNiv8f+ns7V38VgdK/g4IHPczyYnj8n/HpGGPK9qnFPsSV6xNdclD88do9Pnz60x88e2aZyVM+f&#10;utyfAPARv6uvn0qL5n6TMDbGOcEv+2C8UPjBgwc2xwyJMC1wkSE0bOT/lAMUA5yGEU5F8LcjhzUi&#10;qyzmWTQzD7iJXuC6ujrXo9pBvmkU1xd57OmmjCC/GEW7Nkz7nGfl1EsuUP2pXeT+AszEHSZsnsKZ&#10;WC1eEu0OEtYNMv92lNfo5esyzfYgRFQBpIAQuBj2V1dXTY6LY6TCGu6hoEAOsIJ+4jxC6JxcpsmR&#10;QysjhM5XBRrpjdhoDsCnMLiipBqzUA0chxXCAJ9xLp/gifdMRhAvhMAEu9Ft58c0BRsQoKEQWOHv&#10;3bsPON4IoWq9a+Xr7Q4Afswr7mSCW18QZkpnCDlAWWON4fzSx9c9Ko6Q/+sKKTRFKoOuUoLxoYEJ&#10;zEx7nDVWXm6JC4HF/pTD1GaiHKDa+cQOBfBFgGAWm4RMU1UFVgjcRAuc3mMrIDdBIUqhuRy2VShR&#10;gaWre5jBUhwrbHJ6ccnuEgK/617gl3Uo/Hd/L1Yw+u8+rlj/XizH/6rX+rsAQK/y6jEvFSBkPfW9&#10;gOyZbirNZlC+TwaVWrKpegwAPrGH/PuRC30JefX11jDuh9yMm6zH5LC2D7d+1cl48WRuzwFG84LP&#10;bHERJxjyWOMwv6lwCPAL0QMMCJIDbKwqswqGEoWCAVf8KC5m3i5mCP10iPTjgpzDTVmuWbbctLJq&#10;aobd+Rnb2ArgdMMSJcyVCagAUC1w3bR4NTMYqJZRjxrvqAKKRL9dhNNBcl015MEKJWchHCygBS63&#10;IN9KSoscAM7AVIcBwQAmCiUFBchd6AQphm3CeFQgKOM4PCARABYR/lYyaEm6Qz9yknHGUuo/hcBi&#10;2dpcHMPeYtYvB0CeS+FERRD99+D+pmOArS148AFs4QGswiiCdAaayE0iU2mmfxlm20ELWyuV6ub6&#10;asLjgHtuA19rExHb68Ks1Nn/k78TY/OMW5UflJBb4a/CYDnqKPxtVRWdNUjV3AuBK3hvWj6Y7iRO&#10;12Gm9mkgkjaV+nofvcPReSA+gHRmadnuYuTwMgb4NtuxYr3J3+XzYgEQj92/y+PY6WvHcvx/9wC4&#10;/U1sFx+LTbhtmP8ePtgEFAl5ucG8JPszqIbyfA++f2oPtsBwE8B7jBzjKQl5MT+xmJ0yQI+RyhDh&#10;+vUbrGuwwHEHgNOjgAwhcKSr2QHgLCFwO1b0bdzU/X0UGcj/qQskLy8v6g6NrET5v3MUP86fS7B4&#10;nGC+O3zMEih8VNG9cf5CnMXFJSB01hCgZHJgqswClkwxUwEkIyPbzRfJYlBQCnm8XBhcNTKQTGZm&#10;qApcjli6vAqLfP19Cg4DXQAOWsVOKrDlAHEBQCMGKHakNrJKGJRYlELHAVruyqiwSn9YRj6xnHxi&#10;GBb7FPBT8eepmOALAPjsB7i1FptUdMkuTBuXNqgfMI/YxE3mil25dNk5wXRR3OjuaCMM9jH8nHY0&#10;gC7UgjSF/GaIiXBtjRJCFzqmKABMS020M2fORM9VXIYV5lc5jaTmG6sA4lWABYJi1HofHZqpAuvz&#10;awQp+b8IHotygnE2Y1S3a7HSbwYwZYYwNjbu0hIRBlVprnI9UqIuzkOQnOAYOcDHihpeEgLvAmC0&#10;wv/3sv4pANADPU9KEb2JZMT5A1q0ezY/u+x6OtfXryJDuWrrmFXq+9Jq3Xz8wO5/j1kBBREVPyTM&#10;UM7q4cMHJPEf8hoEwjF+YD+dzJ8kNwJBAeDMzIxzgxlj8FF/r1q3QngADtgCQDg5SE8rdviT0gNi&#10;jNqHYFoymJISmXjWRC3ZEdpmAFyqAuciZk7DhPTI8ZOWkZWDi0u1y/+lUBF2YJeeZcePnrBsQK+m&#10;qpawLx/ATAQAcu30mQt28MhJhh9VuNGaeYSBqeTJsnCIyc7LdZ6BkpKMsDSfpINe3PxsBqwXFdMi&#10;BijDQktgjMoDSgcoNhXEd1BVUlWCq2CUJYTM8wwN1+ci/eNDXF0c+wMIdY61nnLOn2v9yMqjVXNt&#10;TmKAa6uXYG6AK9b2XYS3AsABQl8xQC11fvQG/D/KYAbRAoqtdtNho0pwXm6mnTt3jhXP+y6y0uI6&#10;TBGSXZgr5qrjVhHHG+kpplgKiBeq3Y/3pjBftlkCQD1XeU61GPowkJgihTALyKkK7MYCEALX1rfD&#10;qgdJLYzYIGmJXQB8vQvO3wMI/jcBIDITKnt/u36+E7iDeUE68JzckUSz2wsRkq/8tJRH2qJ5Crm4&#10;2W7cvGlLS+uIhafJnzH9i7BEYc7lSzdsaXGDi3fZVpavOMFqP0akQYCply6MaUKXlUtXaGS/ajfv&#10;3CeHqDrez//Te3i+9V70KHGvclw6zijd1LHCaLRglj9ws+uYZsn/dXbjaDzUTdW0lRybH/t75f8A&#10;PweAKoTg3IIpgkJgGSEUEHqKCcoeX5ozVRyVeA8i5HUJeJhPC8uH9ZOeozxhCWFqPkytELlLA729&#10;jchgNBRJPb51mH/mUgRJxiZKXST1hIM1MBoNRCqEtQkA65mrO4izyjCD0fthgR10YZQDaAV5hYTk&#10;5ZYFixRI5GLLpRygzFBLkL80IBBWDrCBgkoZhZmlpSUngxH4PyatIPB77NIN0eUA8Efwi87OiLpm&#10;a4Ke2cbGZcBYM4grnAwm6MdoAEbaE2q1Xlanr8UBYJjWwUFypAP0/0oI3YlAWmFwL3nDNs6NbKy6&#10;QoNsBG2ODcq9RpVrAWEeX8soQXlCgaIAXQAvlqv2wi50kwJAN2aAHKBC4A70gLOYng6Sd2xiRKbS&#10;EaEgRareYSRCDEzitcbY7JRL1kb6Lu2w/lEAZDcE3nIE0fXglrNIis6LVZeA9/Uzvn7Cekwl8BGh&#10;qnskHH1MKKvpivwo6qr86L49hbl9T6FD68njTbt777Ytry7b1AydEkwIC1EQ8AMIIW6QTqqvHbSW&#10;zSJdmJlfpPMBNT9N7r3j85Zd1WIF+OEV1+KlV41AllXXNmAVzb2WW8PXHSPWF2HHn79kG1fv2c37&#10;T8kbArQKqzmmh2J4rHsUVu4/uWMPn9wibL7NusU8DFki3SeXeIek+H2bXVlAKoFINxwgkd5BCxzs&#10;L0zfLWxwcgihMmxrmHkWXQif1cWg3F0dmrr+XkCc3J6KGsOEX5Oyv6cLZBoDhUkG88j9eIzvDQ+N&#10;U0SRdZTmhmDwCYPqoa+4l3kaclbRXOAhcldhCiFd5ADLYWultIgVc7MXFjISkxxgNd56/YBfF+DX&#10;BZC0UIgpADQlIJYRgjSEYoBqvROYqAiSC3AIHPKxnW+GEXUhhJ6cnHTh7yNyYU/IuT75IbrIqrr/&#10;FQJHN67o8ti755xzhU2ogR7kJtysu4Kt5PmaaHvDigp36F5AOQLjK2eDaKitcSLoOuYBh/h5P5Zf&#10;Ppyd/bCzLja+PgahD3aN0MLWi7YSmzCKGHKCFsA5H0WeFyaMDSAYbwBwK+QQA4irvVAOO8oByvmm&#10;HHCXI4zkPlNUgbsQlvcxn0T5VuUC1amjvmIfk+WWGYj0kOv3ZeqBtxkCv4y9vPj6sTCcXwKol+W0&#10;39brx3LsXm7/de8h1nMa6/N+zfuOsQiiCzwKfN5SiKqvBYDPtyp/MpB8wjc3uXi0HvF9VWMf8eTH&#10;Akb+/fgpFdwnD7m5Hti9+3cIZ1cYFD5B7oVktwZaMxynPzxinTCi9q5eQJChPz5U/QzWGWHyl4/v&#10;XSAUPJuBjVNZoyUWVFtGCUypfRBhsA9m1GwtgTErqArZidRSK2rut5L6TssuabKs4gYrU9uY2p7I&#10;GfUz9GeSkHrxxi278gBwBJQfUnWWevDZ8/vc4NLB3eP4YaXkIG/ChibmENt2NdIWRzvVHCMdAcQp&#10;qsFhclf5WWkASB3spQdwqnSSFpmhit3VVhDmZuRYKWBUj4ddObmvBsS+rTy/HSbSB6CNMAOkATBX&#10;p4hss2TXXo/F0wQmC33kFVVVlqYwgAmABiQpBJQspELjLuX3R8GlmdByeEQdIyEEwUg7qMLmKffH&#10;MKF8JCPSyQlAJIRuoTqq8LCAPGI2+bUS/PbKeE3N0J2fVwjMZ0YhSWzvCdV3LTihWz8BYJRhR8Pf&#10;6CBxPa6urjlBuGRDfXgo9pKL7PW1WpjvhTEhGAYAqzjeWvKWnTDEMmYplzLRbogOlBAOz/kcT7lC&#10;8qIaqylGt1igfmDkOq0dLryV44tATqaoQ9oQOOdanTi7qEtGgmiZoipycPlC2eQD8u189lNsnmOA&#10;5hCFpg5syqpIQTQhVte59QOAc2yy2rjfdRU4FhB5HXh4P48FHGJ5zi/9vViAc6evH+vvxfq8dwCA&#10;CnWjOR5vqRihXtBnhEdidc8VKgJwD8gB3aMDYBN2SAoPRkVbGkzwMeGmHm/jrLx+ad2GxwA5LvZ2&#10;embbqX62c/H60Y0FaQELUOXsIG8WYofu0C5NFXWUnE03LCmeubAFzd2WVhOy7PoOyyKBnZhdYsnZ&#10;uCzXhSwrj5xZCbMhaoKWUtBg4fkbNrx00xp7p62uc9wCw4tWCVgKOKsC2CQhf0hH/pBDi1RTF1PK&#10;GEY0OrNkC8vrduX6bXuw+dzuPHhuPeEZa+1gsBFav8hYv02Q/5udJlwKI+jtC3BTMVeW8Y8BP3kt&#10;jrcZEClCe6fJcGprK8TC/vSxU5aRlGYlhJ8ZSeT7UpO48bG5Ki61VGyxZH5w4tj5rfGY6YS9mmsh&#10;HWGPM1VIT093rjAJFFCiQuA6F/ZFhx0h/6DlraW1ERsqTFX9TQBALzd1G0xPDLDSkrfmkHhCaMlI&#10;1Aky2DeMXVaJZeBEXQroNAC6a4yzVPirThBVfF8HgLrovJyhrhENRGpqIs+HFKe9td4GALkBQt5B&#10;BM9DITpV6DQZIT/Ywb9lkyUz1HaqxRGAvo0iTSYu0LnMUM5LL7DKAqz6i2rtyJEznBOGTBH6S8aj&#10;WSpigBG5bQNccssuoR9aXTLV6C1VBFFxRG1z1bA/vUeFwPOTC3xeU/Rb+xBeBwiPsRIjxaDPqouI&#10;YxcA/1bT9y8OgAI/Vfx+Wk9hcvq3HiVRUZvYLPqppfUrdueh2ALhrmOEFDKoCC5TERzFgqiLXTfA&#10;WMIAgBfC9DKo8BCJSAchXwuuHgFkCUES0X6+7gI4+mCDAUCwnareyMo1q+oet7KeWauIbFhp76yV&#10;B/Dgax8CCNussmXAMopa7VRiiR1LJMdVTm5t4bZ1zFyxouCYlXVMWu/iPeuYvmq5DQDuyIp1T12x&#10;LMBUK7ehyy7m0F6GwUBpPVqzxk4rq2GeBkBbT1jdN7JgA2Oj1kJIt4wt1vQUs0AmqDYi75Av4AiO&#10;MApTFY7phhIAKgweIsStpaOjgApuEWysivAtPzPHAWAlrXPlPC+O6nD8uSRLiEtzeTkVTEoRSisf&#10;J/BTS11ycrLrFJGnoOztBV66uWVoqsJJRkY6DAkQGe6PMkCkJirGZMI8izETzYPpSSSsgUECEFnN&#10;C0BVHVV4qFa4EliiLLxu3GAmhgM1wE9pitcwQD1X4a80nfpPIbTyf83NNZg60AWCKYMY4DAmBxGk&#10;MV2Ytg6Q1hgECPvJrQ5KK4gYuqs9QEthh/kV6qp3t4LKbbWPDaTcTjNQvozNSm7PmggnJ5hmiksy&#10;k9BApJTUdDcrRTnACs6PlwMUy62kyKNRAz66QRamFmnHC+OOg50Y84KDSIzkuOMGqZN6WVxa4T1H&#10;88O/hk28iq3Fyl5iAZpYmOPLws9YjyGW14/lOf9EIbDyIRIhRzsz9PgUEbJuDu+Cv3T5Cvk65qlS&#10;/RP4iQUuX7oK6OGfp5AW4AsCZG2wvFblXchvBcT2yIkFyNO0ka/poOgRIAfWihyhnZyMnzyNwmCB&#10;49DMig2v3bb64XWLbxy2I+X9drYubCnNQ1bcPWf5wSnLb5+0ks55KwrM2eG0JkurY+brwiPrWHpg&#10;5QPLVhtZt771J9Yyes2ymsgzTt+20NQtKwvOWP0QYLh8yyq6xq2SvGFofNVCAF5cFvq4Zjzoeket&#10;Z3jGxhfoCGGq2fqlVZubkWszbAYNoGaDjJHPGwYABX6azSHwE6tQDrCLuRURbrpe8ppDJOd1k6tN&#10;rR9AaKcVrJFkfAt6tIbaNidPkd6tk/MUJFxUJdkPs9RjJTN0qxRCyycQliMZiLoiSqUDzM3GK6+N&#10;AUFRAGxqrndFmAIKKkVUQHPJ+TmhMACckgqThHWqL1nVUYmEBYBBOkuaGpvs+o3r7rN9wgYXCwB6&#10;OUBvjoqqx724O1dXYc8FG+2HAXbT+xumQDQM8PVjGNFIm2BrE1ZcMMBWLLu6YYN9HYT/WFr1BHSe&#10;0DJy3sNdo9YICNbUaAYIGkZynyriiAFqINIQ15cYYFExaQBAsZBqsDpCJIVRCKxKsbwAVenWZDiF&#10;wCE8AIOIzVtIP2juisJffV5B8rcr5ABdznoXAH/cAGIB5p0CbKy/F+vzfs2m9YutcF7tNPpHqfKR&#10;G3vylOLFM5R3Tois6igVwUcYxvHf2tplBnP7rAfbpjHcdvuwcOriwmx37I1QZyDswlvl8HwApY9c&#10;TYDhNSGU+gExPq3BcWvuoUmdpTC4k+d3wp5CFA8GZ1ctvHbHagHAo6Xd9mlmu32W3W4fpzfbB8n1&#10;9nVeh+0r6rFDZYN2rn7a9mZ12YcXGm1vRsgKu1csuWHIEmoYgD18BSC8Yt8kIJkIzlsZP7tY3mfN&#10;E9ctAABWjyxa/cSKdSxes/apZSugTap/etEGYa81rYRbdBAM0Oo2xUAk9ayGCTcnYFwa9NOMmLeX&#10;go3MD9S6JlBSKOw6O0i0C/wGYLbj5KxGOB8jmpTGDT+h2RQa5ENP7kBf1CpLRY5egNPnIy8F+A0z&#10;clOT5vo0XBwLrRASDzlM6+bOyy0C5IoAwBxyXzAt+ewBgIGgz/UiX2SuhjooygHKWnJmCoGjLtS1&#10;rggi70EJoXPRAVbznE6m2l25esVd/MoBKt/3IgOMVoHV9REtgGyXMil0VufMzZs3XNW8vZXzQg6w&#10;B2foftyqB+mT7gMAVQQpRyrUroFPOZkMRq9GXhQmN1hpSeeTyAMyQjQ5hzwgRgbkAStJd7SRA9Tx&#10;y/FZ76ERfWWI89rLeVH42o45qrpklAOUIYK6QJQiEMh7VeBp0hwdVOFVBFEIrJnJ2qha+XwFpOtU&#10;sBW97BZBfmLA/+IAKKa3CdgBgDAC/RcdlkM19dFzNHkPMQedtw4YToBWrlaFuDz2YA4aAsCa2FW1&#10;guT1OnHh0PNCYoT8O8DXPqQHPlw7BIJtfQBhP2EvgBDkog4QHuvnvZOL5htdAsS67HBxyD5MbrQ/&#10;xNXa7y5U2/89X23/Hldv/x7Pulhv7yX67M/nm+3DOL/9+UStfXamzL44V2RfXyi3bxNrbF9qg32Z&#10;WGsHs312orjbPjpHiAlzbFu9b2Vj61Y4tGihjQdWCxiWIMHonpq38ZVVq6MY04jLS99AP27QI67f&#10;dm4c6csQgBNotpL8LHJMrTi4NKDzw7mZfJ1uLM31yCXkTY5juE8yoy5hZGUFzATOSLEgoWBtRRW/&#10;S8Emt5Se1UrH6KLGqeWYH6TyOhkOyNRWpyHrjVQrZeOkzhLJQVyFV+xHYAID7FMVmKLMAB0h+r0s&#10;jFJTmKebAwjKK08AojBYpqGqOEsjJxF0IT8vpQjiozPj6rWrW/le9Vr/bQ7wZQDoFUIkn5mdnUVs&#10;jPEoNmFtTdXWAwAq/xcG8HtaGU5OMSTI+M42xNBBqudNNZXmQ8MYpuJdznzjk4dO2omDJ+zEoVNW&#10;DAsvJMd7/Ph5zgEMGdabA+jHkQtVZ4yKIJUUmzR+tAqpUC0hcgsh8hCFDnWKKE2gKrBYYC9av1kG&#10;z0eIPFSZV6eNWv+qa1Rg8bmhU0sra1GTL+eE/Xo9XCyFiljZSyxAs9PwM9ZjiOX1Y3nOP0QI/Esf&#10;3k8MUDMhqOa6XF9UV7f58Indub2JJu8yco1p3FHmEf8i30DG0UHlLaQ8HheYWJ5yd+2AmL4nsBMj&#10;7IDZdMDutASE7V4ozHMEhG0CQ37PR6joZ7UTHo8uXbHg2LIdzaq2hMYhS2qbsvMtU/ZNcacdqRux&#10;vRX99v8czrH/c7rU3otvsD+eqrL3T9XZRydq7KuTxfbRoUz75FiefX6mxL44X26fx1XZB3z9cUKt&#10;/eVCpX2U3GCfZ7fZvtJe21vUYclB8ozDaNlGNyzA3+2bWiIch5H5kUxw82quxTD2TrPo/0Y6Wm2O&#10;XuABGv1HyQf66MZw9lWInHVTCQCT48nfIWJOxeEl+WKinTtxmpxgutVVoPtz+UA6PTILXQ7w6JFT&#10;dIzEuxxgDpZa58+fZzraBULWBAAxHdaWuuUuXesMDWSSUFRUSthdQAuY7OcRAMNM+6gCy1KqHBcY&#10;eekVAJTSDyp01MojjJSzSgvtYR4DLOU5fgDh3v170e4OilwvC4FfBEAvBPam6MkRu6KiDHlJO8Wh&#10;WhvB+GAoBDvF9qqTanYfYNhLZT+Ie3Uv/cqyyZcQuhO2G4Qtl+BUXUrOsroE/SMzT9ITc+zkyYtR&#10;AETWIkt8hbkaidlFukTdNLmyDWNzSUPfqBxnL9eN1+5XzPuS0Ls71IdX4jwpCWQ4bDCyG5sYn3Q5&#10;QOURB9iwxQCdoF5Sh10A/JHlbwfQfzoAdKxOuq6tD3y7fFhv/M6du07kev8e4yFJIg/ROznYT0/l&#10;wByh2yySAuyFBrAfF5sj7yIA7CS8FYhpCQibsR9qI6/Xi3C5G7lLB6GxKr1tMEaFxe0AY5tcU/h9&#10;HwLWdscC8XNDQOzyg+TkCv34t41fsUbyd9WTt6xm+paldk5b0ehlO982Zu9dLLW/ni+zv54qsU+O&#10;l9rhhCY7mdhge08W2ocH0u3P+1Lt41NF9t6xfPsAIPzjqWL7MKne/nih1n5/DuCM89l/nGuyv8S1&#10;2ucpPktrnLQO8oQVrTBZH0YHQ8PuZu2F6Q20N9k8xgjTiKJnMUZdwCVmfABnkSbGTWJBryKI3KCV&#10;AyxHhFyOH59WEYn6lLhEF/Y1VFdS+Ry0AuQsGbC0gtwyLKAu0jFy0QFgBS4vaqlLTEx0RZD4eLWG&#10;JTmBsMI7dZWoYJKFf6Da7rpUTAD8tILYzEsak0PxRUWQbJ6bDXNS/iyN39G4yTQGM4kBVjJsSBPT&#10;yqkMNzPD5BHib+fwTJ73ZTKYlzFAlzN02sFHLlyvxZ+wpaXGMcCutmbrw+5+iBxgPyDXQyjcCaPu&#10;IBzuBhjVstcjgEQVMMg10E+BZ4iUQKRnxLp9WFYRBqfhCK0coDSMGXS/5MF+1e3Rj+lCBblRMe7c&#10;ghLeI+4xMN0whhMSQYtRi/2p2KMc4CjXZRumqcr/CQDVZ60coKQw3VyPV6/dwERDAPhzx2sv3N8J&#10;S4uVfe3ktWM9rliPIRZwi+U5/xAM8BkVvufk+J48pfmb7gd9rW4OdUKqBer6rZu2wnzXDQoa12/c&#10;tZu3HhBakN9DMtLZiTNx3zhgOIMYdc668FMLcTG2k7/T6uBrVXiVz/NzUSuc7SA0DpEcD9Iu1s7o&#10;yFZEt210ArQDiH5CXh+g6OP5bQBgGwaV/k6qxPytkfEFOj2uWu/UqvnHlqxtZs1qeMzvn7KS4QXL&#10;H5q17L5JO1zUZF9fLLKjcZV2Ib7WUpOa8dyrsr1H0+yLIyn2x69O2x/2xdt/7E+0Px7OsH3pjfa/&#10;v4m3/7Uv3f79XJ39Z0Kr/WeSz/6U4re/prbZF4TLOS2AcA8Mt5/h2+T4OhH1jiDvGO5osXB7vc1i&#10;kLoE+K1P4+qM67FyWfUwCnVuqCIsV5Qe2OMQcpNe3s8gXQe95Kh6yLW1YJsfwQG6k41B+bdawrtS&#10;ZmHU18GGZCdFSKY8YDvVUT/ss4WCSQM3bTEhby0T0QoJF2XrXkYniNhip+ykNGsXJlpfR48wDjH5&#10;tMnJRkvFD4mgJZzWECYB4PnzCbSQUf2lAFJEBVihdQfaS7URahayJE5igc/UZkgu8KkKYBJFkwdW&#10;j7C6JTSG4LlkUqoa83jr1i3n5KK+5ACbRC+9vd1UgPsQQPf6cIRuh/0Bhi2IoBvrayjAlLMZpFsT&#10;xyv7rjbOSR1V8woYnlrz/LSqNcL86hBpV2Lp5bwM2VAKEH93kVMe4PwFOc8hNH3tPPooooTQUcqF&#10;WyJnnaNiNh4NWephM56ZnKXwxIAlUgmVsONK0g0ymhD4BahQX7lxbctj8m8NeX/sEtrqFtL79cYw&#10;vPqRc8j5276UWnhxvSg3exlo7X7v7fUi/+bxk/vO5Pzpc9kKPEXCcteu3r5uK5fXLMxAbh8CZT8A&#10;de3WPbtz/zFzca/A3sLOlr0LVqfVwUWlx4BYHBeRwlqtgEJd8nzK5akAIslLG6DXQsjjp2MixOjG&#10;EE33QRLfAeZoCPxaSGQ3ceP7CV8CAEUnOr3eLmZtjC/ZCmHw3PIlG5hZsGKS6Gns2JntjJ+kclzA&#10;HN1TaMS+IFT68hTGo+cQShPmJp0sslMn0u3QqRQ7npBne86mkwcssI9PZ9qHxzPsK3KDf/o20f58&#10;NBvmV2J/TKqz3yc12gcFnba/NmzxfkTVQcJywGuUUGlIczYCjHJsh2EEcTUJNNpYFzdTBayjECEv&#10;oV8VspVyhvpoDKWPKqUfZxK1XCnU9JHED7bz3gMUOUgRdMF+JZTWo0wTVOSQLVYfG0I7CXnZ5AuQ&#10;xFI0yFvzQUbIraq4IvGzwE2hdh6OzyVlpc57L0zuT/bzgbYGQuRUmGOS5VBw0BBx5cTUGaHiiRik&#10;ukHkCahpcconSl+oeSYCP2/MZXTOx88vuieA3+ZWb7BnlSXnHYWN99F6dgAkdXW1HCeW9RRjBsj9&#10;DRLyKv+nEFgMMIDurw0H61YYYkN1MUBX67wAG5kkV5CX45ivKtjV5CzjYL1xmMeWK19KcUlFptzc&#10;PAo2dHSwudbTNlij94d3ohyt26nw9nG9KQdbwLlRQaqG8aSDnOs5ZgKHcLxRt0kTLYA+xNEVVIhD&#10;aAaHKDZduXUF+Zb8AEUGtmy/fuHx+ZY7jueS84uPrn8mKiL3lvpqti9oyN/obXfB7u2B3cvO5W/E&#10;+B492bTNxw9t/fKGjaDf6mOaVw+GmNLpdXED9hD2RRCOLq1etjH6KAdILgsEvSUA7BTjU16P6mYX&#10;z9ejwNAPKEr6IkDsZKcW02uDAfr6ALl+KsIIX9s1UFwVYm78Vi5m6QGVC/TB/AIUIXq7R2xueo2c&#10;4xW82tZthhBl9OpVa2cnr+lAz9U3YS3ji9Y8tWK5iJvPFtXbgQu59u3hFDtyNMO+g/kdPJlup1JK&#10;7RAawf1JpbYnvtQulIbsYEq97YuvsW8oinxKNfnj9Fb7gLWnfMDSBy5b/cwdaxleIZyfph94lXY2&#10;bOZhf91+hLYwwJ5m3JNbufHKqGhy03aR05IFfTI3axYhmUTQAQDwFE4wB/cfceMuz59hNjAjL1Nw&#10;fFHHiKzws7KynXRGS6AmcKukQ0FmqgJCfV83spiepDD6uf5dCSDo5i7HxbmyppqbuJ2/SVEGAGwH&#10;AIsA5VKAMRWz1EQKMBoOrpBQwKf8n2Qi0slJe6jeYOkL1X7nyVm8oVAvXjyyyJIpgjOd9ZxinCie&#10;VkPYo8TbaoVrp8DhpzulCwbYS8g7BAh2U/wQI9R0OElggrhA99Mt0ocRQoApcU0w6JoqcpdYilVW&#10;1LiBRhcuJNjJM2eZ99FMeIsXIO9Z77+dPul+rrNCquB5WXSTwIxlLFEHEPazqcpMVudO56gYwbk2&#10;m6nJadduV4fcSBb5AxTeBIAyjB3FJebWvVsI+WnVBPR+crt5+dfPYYKvBT+B5C4A/t04yGy/ln/z&#10;hItWGr5LV65ZP8AlLZ/Eyt1o7zpVzJA+D7a3uHLJ7pD/m8ekQGyvnRBDwOeBYD/ea51bRQ6BnsBP&#10;rM8DRMlfmglRfNxcAr42AFDg56cbwA8o+lz4q9B3ABCMVoUVAvtCMMpOBmNPLtvS2g2bWrliEwyt&#10;jly+ZsPLl3HwvWI1LbSN9U9Yz8IVq+gdsxIG6JzNq7EPv7tgXx9JskMwwL2Hk+zboym2R1+fy7MD&#10;cQBggd++Pl1onx/Lsa/PltiX8VX2DbKab6gOHyjqtISWcWuZ4G8t3rGJmUt0fqwgeh7EDh/NH0N7&#10;lpDBzOECMwzYdAE2A4RvvTCdZm78QiQpReTkumFTbeTU1AWy/5sDdvbEObfOYfV+jpkgytGdOHGC&#10;GSFnXbEjKUlh6Xk3T6SeNjZ1d+h7ckZRIUQrKyuLMA9xMI7T+fk4JudkWxY3vYYiBRgyHubYIozv&#10;FAjm4qqSw7GUUAzJIE9YRCFA4mcVT1KSMx34iREKEOWuLCYoBigAjNpbRSVPfwOA25mPmKAME9wQ&#10;4ah7ztTUFIBTBANmyBL5vX51fNAp0wX7EwB2IYnpJCQOMhjdT6dIL4Uk9QyHyK128h66OJdiwX1c&#10;Q2LQCYmpjP3MooVPxQ/ATK1/OFd7OdYSwuFMxgUU86hCkVoQx2Hsyu1VsEno39psxKhHYdCNpCdq&#10;YJayx+qgMNLBdebHUaabdswHmw9U937B7cbzovz54zOlj7b5Jb78a1XRf2on9CRFYnw/X2o0+Fu2&#10;vcsC3x0L/M3m4yeO2V0lv9eL3k5DoTvJ5fVEaBinNzU0gG8aIeY17Kc2rty02YVVB3rSWnVS8NAK&#10;krCWj1pQeT51dkji4lraoqGvHgWKTgMIowmQIPfRAeDYH4Di5zkCvja5eij3x5I2MIAcpl0skKld&#10;4bEFm1+/aZNr1214FYH1tds2cemWTS1ctcnlaxYG/Dqml60cxliJeWaZb9BOJBXZx3vP2L7952zf&#10;vjP2zd7T9i2guO9Iou0/mkxeMNW+O5ll55PJfzXAHAubbX9apZ0qbbeUFgTWPTMWnL5so2gCZxcE&#10;gEtuaFASvn0pFy9YflqyledmWEt1qY32dzpdXzfdDOXY0udkwu6YcTFIrjNI0r+MgkgxjixV5PfK&#10;yEkVUojIy6PflW6JJELUvHys8DEzSEllMHpSIs7NmJjy72zAKz4xAd/ARGQfcXbu/DlL5jl+mGZZ&#10;OSDAFLgsukTSYJAKgcM4UvdjN98ZbIFNNVL9zacFLtkKS0ujfoAAoDpAxPhOAsTqJVZLnKQiYoTy&#10;zhMDlAOO19v7MkNZ5bs0bsCxny0AfIRm0JsLLBBcWJhzDLAbEXQPOT/l/gR+fertJv9XmJ2JUzPM&#10;tYx2wBI0jDjGyA26rIjzwjlUAagCBqhRAhqB2Yw8p5Jqr8CvBtGy2J3SAyoydVANbqWoISdtpQdU&#10;1dWjmJ8Ytfqy9XUn6RyxauX91B5XyPnQTBAB4BQtchM4cCv891yBfioGRuUwP4FR1P1GIf9T9DLq&#10;ePrlxbmCKT5xesqfFhlBeZ3/uJQR3AW7dwd2Lw2B728+tVHC2nnYVIh5s11UcjuYOSvg6xicwmoK&#10;ZgUYrl66btcBwcsAjxigDxmBwM9jgF0KiUn2K/xVqOt0fgCbmKBCYH2tn7WR42sk+a+wt1F9wNIN&#10;CjjFNpnsFeDvNnXwO4Cgn44QP0ywkTxfSwe+bu291kfxo2d+3QbXb7g1du2udRCa9q8CUveeWl3P&#10;mCXm11lGQZMdO5Vl+/dftIP7TtmFUwmWlZqP5g5zzBq6CrBXqq8N0ouKyHpw1iYWGXyOY0zr2Ly1&#10;z8FyV/g3jDMC6I4tb1CAWaNFaj3KlrCUKs5Fg5eZYZU08eckJ1DFTaOLg95amIts6aurK2BX1ejs&#10;cEFG2zYI0Gvc5Ti2+MPo1nphuQM4u/RhyxTgfHRpM9AsYXJk1TC/NooeFdU11oQlVAfhZDfnS8/z&#10;00dbj1NyCeAgVleGzq+InGNuIXkuALEPuckgXoAd7c2Eu8XIcVKdPjALNloN64ne9AAnoJeUmG5x&#10;F5Md+1M1WexP3SUR3Hhcf/e2yXgvVv3ghPZoiwUqBygG+MR1jjxFAH3T+SdubKyT54zKWzQBrpv3&#10;JgDspT85gOavAqBraST0LKfftySXsJRuELwAEy6ctYPf7bPDR47Q/nbeCb3lC5hGSqEa4NMUPYW1&#10;qrILzFRAaqStrQVNXwutbSocaRSpQE96TOVI9Shpkh71/Uy0kcp9pqYwKiBbdmFUvxvJP9KHPD4+&#10;wXu4blcuX3bv5fbt26ggcAqSv+RWpXu7SsKZQUhFwZIhiMaiyBRbj0/5xlOqyc5yzRUXox0mTwSc&#10;fP+pTHu3VtSmLSoqf1Fcvv173o3sTSz0Rri+WHXVsW43GPZe0/sso3Oco8+JtWIbi+bxXT1np1Xs&#10;V/3eb27cfUh4B7uCBXYCYJKydNCREdQj81jb6UzoRYKyQAg8jiBYThsCQAGfvtZSQUQ+an5EqT4A&#10;Llr8ABDpBNGj2J++J1D0k+dr5OJUvq+TrpEmVPxBmGeIynIjhYFW2F4LFuhNSGaqVEBQsUUSGI7l&#10;uwupdiSJ8ZEVzZZU1WpZ/l6rwNyyCrPUtrk161y6Zp1Tlywhq9bOxRVT5SyBrZXhdEK+iyriCGB+&#10;dQVn57Vbdonnbixft43VG7ZKj/EEDG/qxj2LXLllw9fv2cS9xxYBXEeu3LZZ2PES3xubX7NJwuDh&#10;yDS2VWO4QmNrJf8/wrySAnJtOBr7Cd/yMTgoKAIkCdFCVLlruTk1tLwE9ufGUeJd18IKkutspSVL&#10;DiYj49PRc0rqoY/z0UiPayWA1cBjO+coID9BUgz6mZh6Gfkq+QKmI3HRyiQEriX0FgArB6gJbM0N&#10;yi9eRPKSagkpKRQQcFZBCqJWOzG9AL6EKoSIBSocFihq0PgUM3O9EFiPnkRq+4X9VFP3NIuFxx8H&#10;UgGaks8sLy+7ofDNzU3ODt/PkvefGKAkMCqCdCIA7yIE9tO7LKdo+QR20DLXgZA7F/Z88fxZTB8S&#10;nBO2Qvaz5+LsYkIiLjAIxMmDCgAV2napSs5oAfkdZqQAcoT5ammTCa0KSwJCsUGfih7kC/W1lhxl&#10;KpHGVFc1MxOF0B+hdUYaxrLkQd0wJvqqC0gvCDBVbFFPtgZcyZ1HVXnNTpan4MjIODpC7g9mIC+x&#10;Scqw9xYFQ81EuX+fgscjGN7T6LS8LZWZe9S/f/wvqj772X+erlLg9uLyQM17FIh5z/EAzfueGPn2&#10;5aUzXtbB8/cOhO8EADeusVsv0te6ukGvq0JfHFMAnXZWiJs8RPgbIhR1hQ4N5ub7rtWIr0OEvWKB&#10;DhC5OdXvK8DT8higF/56obD6f1u4MFsVEgOKrbyOMz8gEe1D8xXUABxa4ZQDbKCFLImcTiKM5WgS&#10;N3t1i+U0hiyxotWSKn12trzZzqALO1PTZhdgdafRihW2DlmlbxTbK0LYyl7YFBKWjjFnZDA2fQlt&#10;2CJV1ilukFnsogCdgWkY6ohV+tHiETaX90xYXiBsqRgjpOMpmNnEqu+2dOy1ihr7LV1mCXm00eFK&#10;0wvgh5XHpJshQO7KT7jXTG6rGGaWBFvJptsjPIZMh66Lg8dO2+GT5+0AjiZHTsZhYQ/TA5Sr67CI&#10;B/DnEJU3+7oA7jSMTUnwF+PYLOeb4hq0bQBZGmwGoXQm3SJajS0YNNCmp59VYBqQT4JflvjSAWoI&#10;uULglkb5/uUBvGwEaWmWwsxhgZxzpIb9CAhlqFCOnVY6DtUCGllsTTMxLWpuqqpk9E59cVd3Y0hh&#10;fgJAMUDNYHmAd6CrAt+7R26OVAASHJ0X5fQ6yP+J/XUAjALALgTRYcZihqT/o/jRxZwQPyMFOoNY&#10;1sNig4TMeg2ZxOaTLjh58iznJR87L64BwF4FDRWExADVaqg5yimME3UzlWF4Ar9ZprspD6jquoof&#10;khAJCNU2p2u3h8r+0NAU54BruhuJUx/XO24xLRqWBPP2A3QSsivPqA6cqOUYFX5yiSrAFKD1lAmF&#10;nLrFqt3IAgBUHTpirTqXsuGSAkDMUikGP73Wvdwzw9xnkxNzVKSXbHlpwy6tX7NrV2/COG/9yDaV&#10;RtgOWC+yzp+aFeTK9HM2tx0stgOlhOoK8Z3Tj0aebmN/3u+8Kwb3pq/7TgDwLifiElq/ccxG20kA&#10;q3Wtg0RxQNqqCMAEI5G42Y/gVLk+AWAn4VuIATQCP1cIAawEigFCWU8G4wGf2J+WC4dhfWqRq1Oe&#10;BvBQzs/nOkX4GzS9V6L3qmE8Yc/InDVghlmMTVEuFb+vuPj/9O0h+5ww9tv4bNufmG+H8Po7mFZu&#10;pwobLLmu25JrO+1scavFlQbsfFE7X7fbgdRq25NQTutbpR1IqbLvEisRRldYXA7OIYXtdiaz3o5n&#10;1No3Fwvt09MF9uX5KvuQrpEPT5fYh7TPfXSm3P5yvNg+OV1FB0kdxZN6O3WhwL7Zc8z27z1mk1TG&#10;rzHzopxBROfOngRosJhH1tEYCFqWujjQmEnQnYvk5GR8up1OyLTknDLLKKy2zEL0by3dFHE2bHh8&#10;GabXbWNTa3QyVNvRk4x/ZAZGDl9nA7ZxSXl24nSynbnAa5xLg/kVMRCJcZe41iTx9cWEbEugolyP&#10;/ZQYoOznNYKyoVatdAiuySdKBpOOK4ykLsoBSgMYHydbLZyr+Z5AsK621d20crR5MRn/Ny1h3H3R&#10;waXktzSCYGsI1Z27d919efXaNYCDaWyEuDI67Ub/10Xo7trgYIK1hOXlBXm0wjWgfyxyMpjuEOEr&#10;AKgqcEMdbJX2NKfpo79X7X91mDQU4lRTBgAprycAFMNTS5tcXRQGa4ZKHumJQTbha2zu6+uXeLzh&#10;HtPTGUx/9rydOHnGzl6ksMRmc/5CBiwZppeCoDytkHxtt+sS6VAKgtdX8URSGjlzhwi1NbQqSDGv&#10;m0inh+tag9VDQbwIdT9wf+hrOZi3M2BJbtVekakML0KdW6UZtNFoiXlr6evcbKUgNLxelX60nVT0&#10;5eTTyvkKcL7UWdNPwVDjSkdwP5+cmnSWY2tra6aZ1QrR73LuNQrCAzfPnPZvwvWtMNszMvklYP35&#10;9//nx16+EwCcWJy3yaUFGBKsiwSx+nNDnGQBVYhdM0jeTh0azpmFym8PYbJyfTIqCAF4HYRv6uYI&#10;8bgd7KKhL5IWXTRyQ+F1HBDCFMtpYBf4VSJBaFEvKhZF5eRfknLIxcDyVugtnsZWyw8QZ2BRlMvz&#10;j2fS+1kKuAzNWTluLWfI872377wdT6mwxCKfnc9tsniKF0ez6i2xtscSYWtfpFbY56m0xF0ssb+c&#10;K7W/nCq0j1hnqfCmN4xaYg32WW3jltMxawm1owBrwPYmBe1wdp99meCzzy622mcXfPbpeUTRp3x2&#10;JGPQziYxcjG3irCyCNOCKUKeS1z0QWyqkLfEXQDYCH/J3WUjJynF0qkGRqH3Wd1Ga1hTyOoC/VbW&#10;1GmFgFcf3oRjUxuMt/QBeNhbIbYOj61YPDdjXCodGxi4ZubXWHJGqcUl0yaXChM6l2FnLma7lZhG&#10;l0dhvSWl44eYns1UM/qAqa6rkhpCgNzSUO10gNk5sFHYUy5FkBxuuCQNZoepHD96GiaY5UwVpFks&#10;oxAipjIzM/sj4/ulsEgymE0GUWkEqRcCS1EgVnGLvNky1mg3GSLlJz3Q1sRoUNhxO44vAxRvusgH&#10;NuEAXZCJ+BkhdElhNjnAHBg1jIvnnjx6yE4eP2rHjh6jIh7vgEEMsJgiRhEAqEHy8v5TEUSOOTI0&#10;UB7QT7rAh/C5GTCcX1hywHfl6jVa2zbco9hbtlIGMLaLyn8m4oiTnGcXLmaRC81CopREl8ik3bl+&#10;126gMkiibfHUqfNukNUFBOPxcWxCVO/jAE95MmoJABcX0MzSXSJtpTYUzRkR8ElzqRSD5pUIGAWQ&#10;fSIL/E50KDuieKKfXjpeBjWUnUcVddoBPBlqKFRX2K3wW3NaVPGXLZpC8lxYbk5OLu+HNkpym2Kj&#10;eo4KR7XoHQWeMtCVkYYcxT3gnMDMQ2a3Kysr5Gg3OEfXXJ7zHqzdY4TO5Ng5vb8Ql8eGlC4ZGg33&#10;fw6aL4skfg0rfCcAOEiI4AfAOgE+5Zak5eukY0O6Pv1bQ2KUq5J/X4Dq4AADY8QUg+xGAS2MAdoV&#10;BrpHVYDVCUKuD4DTYycMspWuhyo6DAL8u0IjGREEx+cU2+kURMuHT9tJwtsEhXalDO4mNGyh+FEL&#10;aFaRY0kg9EikbelYboVdyAEM8ustGZ3fhaJqLK8Ykk03yDA5vc6pdRu/fM968P6rIITNbcB+Cvus&#10;ieubVjeyZLmhEctpD8MWO+1Cuc8SKgO01UWsoC3sHouw0jqe2WYp1RFstMYsvnIYVjlFK9yinSoa&#10;tveO19np4hFLKQtYfHaZpdCydpjm/ITkDDt+4ox99e13tufgMdt3/KydIZws4OJv0XkgrycDiJHZ&#10;BRudXcJOa91qyV32TWD/Tz5yiEc/IXgTIXgTIfjsym3Y8ahlEuZnY/OfyjnReckpb7SM4lq8DrPt&#10;YkaxpQKMqZi/pnE+MgDBdAoZleS+evXZIDLuaJfJAtKQtCS0gPmuNU/Gn40w6kpkJOq0KCO9kMUA&#10;9gKFjYRy+YSRVQi4F7H88kIvjyX8TQisxP1WJ4ibxywZDDnA7zHKnWGGsQ9h8gDibWkAAz50gIS4&#10;rQ1lSF/w3GtvQAjNqAAqvp0AZAABdDtaykArz6XL5syJoxjDHnGbSkqKcnEldohzK9anEQMCwWQM&#10;ZUvpf+4G+AbYaBvphslIAlAbEKWT21yCGV26tmGXb6xTwFtiTsyG8wrModiRi7t0dn4FqQRMZhkD&#10;kCZ3ca6l9NQCW6DA9ujh93btyh03c8QzXs3nGFLZLASeifwdLdmJjTJic/PBM7u8ccOlFVRZP8Pg&#10;q1MApcDzLMWb87jxpDDIXgCqnOFVwHiAolYi0//yMaAoyKdjp7SZUB93GzZNTexr4j6Ry43WoAqL&#10;hPSaHx0ZHkEMP8lwLuZFc69Jx6mZKJoxo2q5QFcdL5WIwivQkWqz8FYmxSD1S2vz0KPyqJIMZfLZ&#10;F5GuKSdH3Ui1vV4hOyAugbhSAuqeCRMNRkiRzc5RL8AxW5ZhYvmXLl+11bUNu3sfN3V8QB8+UM6R&#10;1MhjFVeiiOm5BnnXlLepbi/A7LT6HQuAvuq1fzM8jYuLxMuEvErAd3LTKpzVGiQH2KdcIAAWgPK3&#10;kXBWZ0c3J6KJimUHVcxmyQrGxgiXI3wP2yd+XyBYzwdSxsnM19wGwucKQphsWpsO6eJIyrYvj5y2&#10;gxiAXswihGMVEH414tTR2osjDFXoBhVMcIG+QFhzgvCsKBS2enJ51U19AALMiB02nt02gVxZKjZJ&#10;ceTCcsmnlbZiYtrSCZD6GJiEdhA2OXP7iS08QO9IOqt1bNE6CDvHrtyzkfW7gORN65petTbYWHkI&#10;T8HWUV4XhlgXsZzWGUupnwA0p+x4/oDtoa3um7PZ9g05vKMUZA6fvGBffrPf/vjnD+wPf/nI/vOD&#10;T+0/3v/cEvLKrIvizDiu0hOLyzY2O2fjuKMMcN7G55ZtlJusF/ecPlaYYxxD5D2NjGcI95nF9Tu2&#10;dnPT2sPkJim2NLIZVMEgi/HrK6DTJRfJRk4Z7598ZyohclJ2hXPDTicHVcbUtx60cz1UnuU1WFdZ&#10;SmFA0+TS6KSI5yLH/JSwroz8VSNyEvXddpATy0pJswQ0ieV8vxq2cePa9R81gMoZvfQi2+oM0TAp&#10;yWAeatYLCfvv6RpZBexbJTPhJvPRCRKkaybkryfXh/OLj+HrrH66aPoJd0OkDHrIV3YFYYrMD2lv&#10;ixZNFAKLCdXREiiB9oH9h1w11xUwSC+IATUA5l2MB+hng67FB7CMPuD6Om5cptwtLa8Aeiu0cc7Z&#10;1ZtrOHwzP4bcZ0EheWKYdQYbcCbtgXmEpbmcuwJyo1nMR56fX4XBPoDZXyfXSLhK/lG90wJCOdBo&#10;oFQ2uT59rTXDpnb3ziajHa66UFbmtDreTHqVtdIz8wBXdJp8nQqYi13rnK6urgLwCRhfnGYEar6d&#10;PkmhKi6HaneSM36V0805vBpHSLNsMOgrMsymnJC0BVyY1nLcWsrpinkK+MQyBYxiowKtXsiMOl9k&#10;EzaM9lFGDzJ81aNWH/dyCznOJnSqGrMgizW1QkbHiGqglYT0pBvYCEo45+nktTMys3lPGHe4MasU&#10;jWT6wVJqQi2Wdfxeg9x4CP+V75SkSnpOjVlVccyrXG9//KVe5lhA8Y0BMILPnTz8OgHBPs1WUDFj&#10;S9/XI78+qHqANYhHXTeA2CA6L1YIyMmkoAs7cnVuhHh0Zgd8L5OLpKYVSQFzK6QJrONEzOAXWEAx&#10;4CL6sxxcfusCvdYQVFcIg6mp/naEp2xkYcOWrz+IhsBoDvspzCQDnGfVpgTDG124jh39mg0DGANc&#10;qL6RCQACmQzynQpyLgVM/sqjIJDLB5dZUmNZOIlkwpryAcZcjEYLCbNzKDwU0442ROJ54vItmybc&#10;mSD53El1N70qaGXMEzmVXW+/++KUfXIixz44mkN+sNj2pzTxiKXWqTTbd5qLFNa6uHHdGb6eokL5&#10;6Zd77P3Pvra/fLYHtlYD+AJemJn2hnGMZqDRRZxc8tmNVxFxD2DH5Afo+0dmyP/N2+jEIjmdFS7U&#10;CHm9Fiz5mW5HRbqPqvvw3JINUWUMa5E076Fa7kcb6aNw4qMLphaz1lIq4kWwhiy6IeoYxuSX4wrF&#10;hZpyOktys2AYudxQCTAcrLjkmMJjBt0neVzQzbDGSgoKpbCrCoWWhFTXAUBvd/Zcnl+8GL0qo3qB&#10;VQRxYzMJfzcfIBV5+Mg2ZhctAAvUsHN/Wx1Mjelr7eT0mstxe+GmzU8jD5jvALChijY4TBPaW+rJ&#10;W1bABtU22OCKIH7liykeSJ6jzhgVHwSEKj5UM2dF7Ww9bLx1VLibYT4yPfCRblhcWMbVGoH/5RW7&#10;fecKBZEpBxQlhVh/ZZVbImwumZxoHp0jcpDJBgwVHi9RELx29RZMcNUBXBYFDT3KPUeVYznQeN9X&#10;b/UK6oh7dzddGKwiiMJ1FW2iUiOcv2GOuc6vscQxV4Weck+fIoen0FVWZlkw+vQU2Ho6GxYeiJkU&#10;u2RWkcfvXCWPeYXrc4HjEgBmovdMhU0qj6scrmRMkjNpYp7+5rWrt/n87hBK99qx46fc7yQxazqR&#10;z1sMMJuNw2OAzRSFZmFzQ7A7DYMKch79AKEfBh1QuovNd3SMzZvNfJj7WyxwiGgmRJiuJXAVkIqd&#10;tiI4b+WebyWdpc9KPe1Kq6gglc1YVoXu6g7aHgZ7QvuX6UxjAb9YpTuvZIB9UHLJVUKEvALAHsJe&#10;FTqc2NlbMLJe3F+apMPDFbkbsGpAmye5TB0UuQbwKQPxC5FQdNIRMoUcoA+a3stMhhZOZB1DfsQG&#10;BYhdYeY08FphzEYnqHzOrd/i3xM2i+ZuErODALKbVm7uGj6EFC7qM5zEI1wQOUx4a26PkMtYYGjS&#10;jPUDBqPLgOHiCnM/li2CCesgPZ6jyBF62TV7+Ntd8oPj+ATAVXJOoSKXzE4ez4WagZlmNgnzi1z8&#10;F8iNHcNp5DDFhoMUWfacTbPPTyTbf3510v7w9Rn7v58dtz8fSLC/Hk62D/efsQ++OWwHzyYg+WFn&#10;Y1BTMnZWn3y1B3H1KUvHWLQU+UonjjfZJPkDWMFP4B148sQxRM5ptrx+2U20a8LxOEz4NCGvwbFZ&#10;uhMmSZ53uRulncT+BoPYx+bm3ZDuMGmHIdjj2NSMTSJZkmxJgvRFRoPOoFkcn1xy1ftyGJEcTUJI&#10;TlR4KC3IQQZ0HokLchK6KHK54XKQdcRTCLh4GpkJrK9IuSS+p8dGcpcNJP3XCR+9sMUDwBelF+7i&#10;4/8fGaCGJ1GJ3MQI9TkAyHAYu0N+VPm/poYKOi8Y2FTPe2upsG6AsCgzAZ+/VKujgJQafwbReDbm&#10;EABdZYmdPn4kmgM8dowbPc1VVXXTq/qqnFcWS4WOClhJO3k/mRrIQquH8+fD/aVTRQkKJxE+g9Hh&#10;QZueHGWKH0azXA8Tw1wjEdo5KfSo5XOA3t8eUi2dMBXdyLOw14cc/wI5RHkmCvRkICEwEvvzmJ9Y&#10;oJjh3PyKA8AZBmxlwfYK+F4WYXK23GoEoHydBzOUX6PaFhcXF9AV0tHEONc8cnmZEIKCXFhlRjmA&#10;BrtiBkoWEVEy71eGr9eYS3OXDqwpIjUxLnkelmrsJ8fisUCBaLSPu9qx0Xt3H6E5HXHMTIzNe7yI&#10;gD+VzzqNYlAcc6Zl2LFOOH6L3u06fC4PAZhnYKXa0E+Q9zxNrjMuKdOS2Czi4pOcWaxC4Bmq6w2k&#10;phRaS5IkFtlGJNFGCK7ij6rcqt5r8Lw6bwbQwCoPqaU+cQ8ElXPcrmGMFfS2P++NGaDCXzFAAaDA&#10;T4JmtbWp6tsJm+umuNGNXMAXHLRq2EYlU9Vyy5g0Rih29FyKHT6bZKeobtZxQ9cDNOok6eLkt1AJ&#10;KyOXEKAK2gd7DI/DNLkAV2Bdq4SfSxu0lyE89iFwTs+jMpuSZ98ePGNfUl398PMD9t5n3wI2x+wY&#10;O+J+Xv/ghUw7c54cy/EkktbpMMksBM8UHOqwOYIp+KDZASj9IMxreHoO8KDAwJqAiYzA0sIo/Icm&#10;Z6yP/JTcqmXaKuOFOsLACjoMspRDQiOndYac0Nks5ooAiEcScm0fhYevTyXbF8cS7dsTVKKPX7Av&#10;Dh63vcdO2jFa0747ddL+68OP6TA5YVXkoIrJr3UgAC5EJN0eaKVYgi6SCqemu41zIQfZWeu4UAY5&#10;jmlAexypzBQriO6xBIbTy065trFGl8s02stxi1CgGuEGnkKeMjU9635nhvc1PbMIk8AlB8YYnkAP&#10;SY7PR/VSHnu+JlyfC2FKhMA5dFyIfRQo7wN4FADY+dwYp48et0zYgZifGGEB32uCEUoA7OkAFa5t&#10;F+X+DAhhfQJAjwFuIoO5cf26TRGujUvqwU1QSWW8lX7p+poia20spdqbT86Poe4t1YihtUjYI9iu&#10;pwqsnuBqTCUO7ttj33z9hX388SdUqxNcoea7A4cdAEr+IiOE8+cu8tqVmFNQTCsBFNjIitXpAuho&#10;qFKt+qXppClV/pM+6ByKRMWEcqW5vAbpkgIqrcWVaPtq6ICBMWsNAJhinQPks4eGFD4ik+Ga1XAl&#10;rfEJpFPcH/paVluKjhbYiG7evIuUZR3rLYoeMFJ1mZRzTOUaV0rYXcamW8QxV3NMlxGH37pB9xIj&#10;UbMzaN3jZ1mAXl4WOUmKWmKAOYTnYoACwMtEQnfQ6mruSR4sXaATdQAv3TLOxQeRv6HwW2Hwbdya&#10;xAAHSGFl6HPmelLnjFhfEedO/1YftR4DXPs3AKQbMNJ6unPOIiNKgiUmyryXvHAigH6WgtlFesjP&#10;X4x3rO8yLbPXrt90r3fs+ElynWe5H+Pd4+lTF1z+UwUjFYs0B3uJ+SoqvOja78YIRVXrl4mvdwJ+&#10;b4UBOoNS6fYofAgAVQBRtVfaPoGgpm5Jr1Za2WI1zR2WWYDDMNq0M4SAZ8nlKczMr0SeQOzfSO7F&#10;r7Y4ErND2I7PLK4xqPyGza9gooCtfL3CYsITST3OnE9jp0m1Dz7+1t774Ct7/6M99l9/+cI+4PHj&#10;L76zT789wljLHDuLFu4cF2w8cpA8ih8FJIoLyX2cpC3saEI8BYc0O0jv7IEzZ8gtJvH9BLuQRmK3&#10;iKQuCfMqugPa+OAGAL5+AGcYFjWG5GeEvFyYboVxqpUR5ecAlk4YmVaAHEoTFboaJBFlhM1ljUFL&#10;p+iSSJU6iQLImaQcO0GO5siFi3YqmQQ3IWYS/bkXSMynwVZKudB7GEhUSzjXjy/f6uo8IcysLTC4&#10;fQE3nXb0jnU+DEL5W1PsplMc0yypiF46PYpofeulle3y5VX6rqdtek4XzzjuymOuu0LPnYB1TgPq&#10;M5zTaQBwBi1ZhG6eCphnOxKc7s4QoSZpgJQExwAzEEKrQlgPuInh1bBrB7Vrq8rIhSwQFABWwVJk&#10;EiA7q+1dBC+90MQA1RqmJDfLVYJlhMANNUBlthKG1MCNJwaoirSvmfkfjWXmb2IUaB2SFx9hMcYH&#10;QYC6SwJoCiPKAbahBSxl4ygBuOQGk0vhIp4w79s9+6OmD4CgOkCyuEmb6/EYRE6lAkgOovACzBA0&#10;clQFnnJ6rCtp/6tnjko9cppGRmi2Iz73N9FWR765GtF4OXnGIgxpa6iYaslTMD+fFAGbhEK3fHKK&#10;Yn4e23MmsvzbC4c1nEmzhGWkKsMKCaPHuMZGiahGAawJRhfMEo3MkqqZpYAxDtu8ysZ2aXXRrqyv&#10;APrVbkxCa70GQCG7YXSrhNkV5LT1d2T7tUKDwg0AtpM0U0IiRROlAMQwcfBWbk6yGj1KxynzVwHg&#10;DdI6Qe5dDYkSYHoAqEeBqIBQrLCTwuZ1qr8byODKIRLx6ESzuB7SSQekk05Jl28k4JrF5pLF+VD4&#10;KwBUTlLMz8sJKqxWeC09pPKf6UzzS0pMI42wwuZw21WaNWRraWmJAtDVV+pLX8Xo3kkVWG1rTrws&#10;AwTkLS3kAJqhshotqBmymrpVT2UqQq6qm97gRkChjuHSnbg/T2JNVUOjej833xg5tRlaxub53hq7&#10;1vqV6w74IjA/gWI8yeG9sKYPP91jX3x12D757IB98OEe+/LrI/bVN0fdOnkGt+RUxLjM+y2mGlwB&#10;qzxGYvo8Zp7NmBzUNXeRT0GISuiajsA3Pp+cBnqpbC6kHB7jkAUcheafh+afTaFrhBDv6IU4+w6j&#10;ge/OYTbAWMksbgqBYxFA0ABt7+b9DwGOEQBlgDWicBp2NSx2xXsaJDztokWvCzF4CObWEsIlBkA+&#10;BwONz+MDp9IaTz9wPJKOFC6CZBLepYQ6nbLNoiNjHha3CPiNT2BlRYdFP+ejgdxdlZ9xlDCK8Ngk&#10;IMeYRoBtjjVCznAUq/3JqRG7fHWV/us1bLgIgUkiTxMOK/yYwAVnitBZYdEk/avTDIwSmJbjDyjH&#10;6i76kb0QODs9xQFgYlIyRRCS+OzsArwCjrWLm1Y5wHRuLC8UriPPdg892faOglgAUCxQVWAcBGzz&#10;1l3kLh1Ww02kHGCQiq8fxueD+fmaBYJlVl2USf6vztpoH3Q5QKbH+agG+6kEd+MQ049jkCy1pAOU&#10;PEeu1soBCvx04+XwPiRY7qSTpgUgrOHn5QBUNefeh4i5nGLO+bMYSHANnICpn0CIfg52cobC1THk&#10;P2dhLadZqbDes1wzydz8ao9T6FpEr3YJfoMKgTV7OAp06AypzOpRIwWUC4z6K1bSww2DA7DlupPP&#10;NZgrY1Zer4BrpArwqAJIGgDXOoTqlYT8TfVVDuhlBDsKqES4tsaGGMeKp+a0imLk3SYm+Wz5jJX7&#10;W16hFZO0hwBIOTeBm6Q1MnvVUCwJ2pX/k+TmyuWbFLHuOj/EJLShAiaBnR4VQnt5QIXGahm8fPU6&#10;Vne3uKdqLQWWnMF5TVfBBjBLY0xrFlVqTRLUOZ/k+ryi58MAVWHW6+o1tQSCSlXIZEOMVKmcRdJR&#10;kiIJ9LTE/qRV3C6t+jXdJ+8EABsRdkqj18OuNcYNNc1By+5qhMTnGEtVYJ+EnVSCazGN7GJnGyAh&#10;38eNW0HzeRw78RA35ujSKgODeD5g2kIonMOuFE/+4KNPv6FAsA+ZyEHbs++wff7lATt4ELp8OgVn&#10;kwykBIDW0Yska3OQAHSg1u+x5tYetIF46KGLOk1+I6GK1ilyhgP06eZA/fNgM2n0jsYVsdPACi6y&#10;q6XzgaSQE0qBxWTSdpZFgjwPoMzh8TTs7AyJ2DM8nsRI4AzgeEiUHapezwUdIZzpJWxXkSZFCn6S&#10;uHVcTH52ZzFhtaopHRCiR7mMrpM0GujTkWDEMYXtZBr29llYWwHGqVwQyt0kKqzE025qbspW1shN&#10;Dg/ZNKxznkJQC4WOVCQPxS19bBqXbJic0wAMQRf4As+ZIlSYmBwhr4fTzOKkXb99zWbIR4XJ1SoH&#10;OAZIj3FzjMP8xgC/MfJ/EzOryJfCdJzAoATqTJrrQHenmSOZjN4sZfSmAFD2XCqACPAunDrjwuBq&#10;zl8VzKBew8HRXPrJBT2AxamjY3sf6d/szC9hgA8Q4T4jr3OPxP0jcleLHHNdFQOHGih8+JC5tDHG&#10;sr7I+kL4FCaesbK8DAoh5PfizlDRxdwUn8VsjlkymAu0wp3B/kpmprqhSgkp1fomFigQLELC005E&#10;IQAMAZLdssYnxyw36yAjCxroOEmhup3NTZmCS0ycRhJs6ffi0fedR8JyEolKJkz1Cyr5773/iX3y&#10;6Vf2+Wff2Ndfcb1+sde+/PJb+5qf7UHitHffIUw1DmOvdspO49Z9QUJqrp9EXGoEgLmYWRQVA3Ro&#10;8LSxtJOO6CAk9sFO21UU4By3MjSrtbEW5geTLaY3uxyZDcCk4U9FtONlppCikJpBg+o5LlWeSwF2&#10;jf8sApCVs3P5NghKEHLg6QhV+R2OTLhhWhNssIoMVLgYIKJT4UKhq6q/+rodaZIcdWQmoX87ACTf&#10;3IR2UnnFHBi3xNkZAGBGOnpDAFCFIOUMNfHw1u27jgEqBI7KaqIAqKqwTHYFgJIDKR+6SHrgCoxR&#10;FW9pD9fX1901tb0Q8j8OgMr/TVAxU45M4ysHoO2DAIJ6fIdJzM8i2xgmPzXKzRcmv7awccnmWUOT&#10;U4BAkX2yb68duXje9hw/Zt9wgXz6+bf214+5kL46AOAdsSPH0UUx4Wv/d8ft2/0ktk/EsbsSbpQ1&#10;s0s349/WwE5NopvKXF2thlQzo5VV2dqFJCVkZ0nsXqSqm9OAPqolBPhVon3Lhf2hxSovsgSoeBw3&#10;RzoXWjI5kwxALJd+2zRYQyJgmY15QTxs4Cy9uXG0hCWSC8tFLpIhRxZeuxdWF4HN+rmgMgC2U/j0&#10;HSWXsY/j3Yt/n3b5NoXu6KKcut/fg6GD3GqGrJoWr2KsnMrRuRVwUWep24LcTToXRt9whBzfMCHu&#10;NAWNa05CVEMxyIfBRFIZLXDd5EXpPx6h2jjOGqafeQwmOgkATs9M8nsA3swIshikHJevu1ymwG8C&#10;ZjqOK40qx8O4ZI+gIxyjghwCACuRDHXQoyoZjBhgYQ5dDoTAWfTWZrEBlHDRplEV1FIhRCBYIl2Y&#10;bkLAsI6No5ffFwBuz/W9VMC6DQA1PwMBjEto38U4IITbci836TjpFY8BBtqo0tYX45ZN7olKcBtF&#10;EV8d55aNoq68kO6PMucGUwCb/uqzj+3Qd/tx8NnHDZnv8knSAQoA1ZurmzFb81ZggB0AYBOhfxXX&#10;QCUg0QDINKA9LKDTJJ6wPpVKbyI9wikw8xQYWSq9xSmsBP0bhpONZOk4Ho3ffHuYost5O3bknJ1C&#10;5uQW18ExNJ4HDx23A98dtf0HjtAFdMC+/Gqvff7FHjbzb4lc9tknn38OUH5jH3/yCXm8NORFXCf0&#10;avth5Of4vdN7D9pF8mV5RAnVuNykxF+w4vxs8oJ8JvQwVyA1KSctVMYA+FrC8yo2fFn6i3nW8N7k&#10;gl3Na2nuiQtnAcZCrm3lAZ21md7HVleJZDhOigMAyTZMoaqWeqg1+EngF6C1T+DXzzWsIsUIGDDC&#10;fT8FeE4RlUzoWhzRrB90h0R9/eT11T64QLro9p17bnC8czxHiK7XK+X+KoQQKByXLEfHpeOb5Vpd&#10;QyO4tkar7dysXaVjxbuWdtJ29+PvbDPn3WkRxPu93wxRTZV2T5XaEI9D5CzCVHAXme+7gWTjyrVb&#10;dhml+Mj8FFZUiHc3Vlm0b3Eyaki47zt5yvYeP24X+eAPcLHsP3bGjjHQ54iEoAz/0S57WmJQqkhH&#10;GQSUyIfTBJCVaRA3H24hzCOOqlQmFL4auUMbleZubPY1hKgc1nURFpcKSysEDKubCYfI8RSWsvuU&#10;Ea4wczaTHTKRE59A3iKRnE0Or5nD7puMoDdJi5zRuWIYIjtvJgn3JEAwG6aURehSyQXWpVGUVLk1&#10;sziHhPgFyvXHYUh7j5+2LwF0hQPlyCfSYLN52t2oSJ9NzESDhzBW4RiGB/lcWC3oIaV3bMVbbn6V&#10;IfAymGC62CNA4T7FgSU2jR6kBI0dA4TNSHFgum0UmwZhzxOw7iokI0mYqObg7aceWh/dHOFxtFOc&#10;7+V1dGzIJ8LswDPIYubJrU5i/TWNM87E5CrfY3CTXJHJ13aSE/PDEnx0ARTzXrL5XHRTluMY08C5&#10;Kec816KrrKcinoTOLI8qZDr5mmw+lzIu2hDXwSZVUE+n5blC/00rnOsh1cQ42YbieOIygWbXKKC0&#10;wIKaOPftMMo2Oj068fxrl9i5ia/ZMFprGJZE/i+k1j16hHvxAWyu18CiNgwcqjnXMLOMVDcRT8zv&#10;5Am5wxxx+T8VQMq4sVNgdEEikh6YXz0AUYblfR3XSgMuM/UAoHJ6pRICExWkAgbpAESuJCdEJqnp&#10;fI6wFbdgOUe5Zg8BcnKc0Zzkswyv0ihRJfTPnOUaZhjT0aPn8G28YCcBy1OnqJLy9eHDgOPhE3YE&#10;P8cTZ07ZwSPfcYwlbmLgGJZv4+jwMlALxDPZLu7IccuNY6hTdoad/vwTSwXgL3zztcWxyZ749oQd&#10;3nfWTh5LsiMA8GGO5yR57VNnCdVPn2SQVrylIJpORO6SrGuQa1LWZqpKF7PRl7CR62vlDAWcCts1&#10;/a+I86Scn4BP1mllWKelkwaSlKYKBpgBe8sjHZTDYyF5wWLOlebQlLMRVin8hzzUwl7r0dz62WjU&#10;jiipi2OgXOvqaBkiIhyEaY5BksbADvfIGiGqWVlZ32pFvE4e85YTgHvXkwdmL+8OwTwC/8To0khe&#10;OY2rLx3Th2dYrjGT/MfxHRrU5hb5aB41lkENLN6S845Ma90oAjfeV2M/5G8ZdcD5zYjm7TLkaBGw&#10;m1uDrqIjUhgsxiFj1FqKCBnIOeJycRNhhy5Co5WiZn8JI5GpfEvpPBH2UAyryuekZXNjneKDOotS&#10;/jj5t7N8cMmEXokKPS+cQ4CKaFLOKIx4rMUqvaGXdrgw8xumYD7rG3RCXAFA0D1dpzRPTvIQOYkC&#10;1P5BdqUBXGHURD6AnX7nIGEetk+aA9uIBKda827xf6ui9aeIntMUktvniwpgfnl2ModKVilVLXRx&#10;aUwqy+L4c9gVFf6HqFJ3AIItzPrIbuJ9VRXZd8hG/mvPXnt/z3eWQw9naTntdRc4ftjsV4Txf4Lh&#10;FrFLH7+QbJ/tPWz/9qeP7eM9h+3wuWQ6P6jWLl+1ZXIxd7Eae4Df4n1Cw9v3cJaBZbcxEyQf3V5O&#10;VQvHUmkpMNN8pA0+ihcZyGTOnT4N4znFjZ4L05vCYIAq3c1LJJ/X6AXF/YZjr0HuEmK4T09XhJyh&#10;Qp41C9CLqqHgGnUZIBnuQxNZCPvR8KWL5MJySexXcaOU0wFRSU41yCbUG+xz7CPlYqqlJ2RYIe2G&#10;/RzfM7o5PHnCL+2wDvx0QbmpFvK6i15Yj6goDlHtqyAn1Awz6MQRJsTw8wBFhw6+lg9gsJEe1+oq&#10;fBSr3PeC6P+CaAVVBVZurB8RdyfyoRDWX0E+Xw19UheFGGAW11oq4FfOZhdkw+wmB93KRqYe4Gpk&#10;PJVsYj0Y1i6soKVk05lCCaB0zhDhYWR0FoXDFGwG6Rdmuxo+38TmKpaZgNOMpu5FzWfPAjbxhLjx&#10;9A4n8+9kWvJS3denT1PhPJPE13oerXKA5BFUAMfOHKdP/KS1MR51cRH3cHK+c7CqfBQM5/edtESA&#10;siIpweYwzmjh8607sN/Kv91nhSgdUr7DJPdQop06lsrnn+z6lA+exArs3FFLOEvU9M2Xdooq+ElA&#10;d+/R8/bdsbN2iFD84JGTbn13OLoEnAfEVllHcCA/DOE4xkpLTwO05MyjecoIv1FPpEuCo1QCRaLS&#10;WoZi4XJThYa0hlWLxKVOC5ZXD5mQrk+94pLZSHoj70gN0tLXYnoqfBRq2qCKRojtxVLFOjW+QKG2&#10;mKtCd+UvNzeRSPHfq5kbrXg/aETHQ9YjN67jCWN5NZ7g6fNHkIoH2Ihh6PCYVA3tmN9jyOHmGLmZ&#10;NDyLypwWDSkoFGTa8dNca82zERA+w8lIm/xvpuQDSB9iJRdDHNWbFHbKs8xfOIiD8Rd79tmBwzT+&#10;Hz1s5zPoKECisIed7iy5rjLyLknsugfPQue5+CoIv4rZeTIJURN4jYtU5S6ifD9OqJXIrtOJBihI&#10;aBYhdziGZmoadrTE8JkB8mQDhImjy0uIoTFBpULaGhgEIBrtOFW9OHb3Epjg0CLhIrOBR8h1jBMm&#10;RqYi1j+GUSpVNxUShii1D2Ln34tmrhPZSIAQtBnAqKYgUEg3QhFV0TxuvnSqg0nseFl8SCoA9SNp&#10;6KHIIWfqFDRoSbzHNC6KQ4D4R9+dsFKqhhmARhkg2EXom8V4ya+56NTDfBA28DWza3/7h/ft//nt&#10;H5ycZ/XqfeQ9a8xVuW837z1kwA4bCrKVenIsrRSDWphvklLSaEklMD71pgKCyWwKHfRJl8Gacvla&#10;cpU2ZAkaSqUd8Akf+HVEvaurtPThFL2ffNRh/u4ZOgaqcMSJ0DUS5HgqCZM0UD1EDraFzpEimI+6&#10;PDLJeSZcjLMc8jo56B0T1YEDi6mki0ZgWJRDxbGAzgIeO9Ff6j9vvKWn0v8bBuiGIMkVUJNkomaf&#10;m48e2lXGKiwj14kQSge5+NvZ6AR4AkCxvfb6OmvGBDYFkGmgaFCCRCUvPRHGCijTBVKOOLoCW7ES&#10;zGTlhi2b+gpuPj+dRapoOhkH+b9Slo8cW4fMEhBLq4dWVc0m3HgGIkPkTedgzhwLussVLKrW2ZDW&#10;L9+2VeRXV6/zuSDHun2LzwjB+TqV+X5638e5jpSrmp7meuQa6lM/PJ9Zm84nOeEamFAFG7wYVwFM&#10;Ol8OMNz0cSgBzsWfhQUewzCklS4SKvMA4BKyq+y4VDu196ilcp80wu6nuLauUnGdJjxvo7LdRKql&#10;irRQ2hHcvg9ftOQLGouKQ/iFM/wNQvcLJywNFphAdHWK1svTcRl26ryANwGDDK14QngYKY+nYKtH&#10;AcmjYqwUe6TrO0aEdvrMaQCfYpEKL11BZ7D7uz/80T7/dr+9/8VX9sGXX9tngPHnew/YF98esK/3&#10;kfM8eNgOUTw6yt9VO5/s0iS4Vn5PIa635I+pIowkOPUqRvHeFBoL+PQosbU3stSHHZkbNRoTABKF&#10;GIPaGCXw/Ac0psxoecYSEHpLYzykPHBei7A+B3x8oSUfxqhBLdeyxjY4Q1pNOIwO8nqu3xED9MN+&#10;uiOT9gU70aHTcbaPnWT/4eM02mcRLhTSIoSDMBdpNq69uWqtgkoXI7ZtQueVBQM8ep6cHsxPN189&#10;1LiSHTWFBG4CeZZ4ci4ZCFYl0O1hSpgL4WCX/eQWGqlilZI/iKMwcfg8LWXfHbI/K3e457h9/s0x&#10;+8vXB+xbgDiJHahSwmxCvjA5r1FyE6PkHwenkOyMaGbJIPKWURuCQUZgTANUTAeQjURm6JyY4d98&#10;3YvgtR8HjQHmPfTTEqR2PhkzDHDB98Io1V3RQU4kj5sznjxZEhf46ewStH+JVtLajcTHb9nFhOI4&#10;uVwgBIkj79JKB8o5LoYvDxyzP3/4pbO5Gp1YYGzAM7uNCHiNKvgV5AvKqVZxYZQwi0PmshVt/XYO&#10;I4dK7JfayL80yi8Q26UBCgaadatuBGndOrq67PbdO47ya6e7cnUdAe0tp6lShfIszKMA0XUjudGR&#10;yAwAOmhJ5Lq0E3cAYp1U6jOQ6iTx+eQT8uSwctWWlUAlHHlRNptdMcn2HELAPCQVpeQ/G+iiidDl&#10;85x2Nk078/KAL68CRyemCQAFfo+4OPXvG1cZmkUluo9iTEjDiRiMJPDz8+gxQIFgJUWDLuyxmtDi&#10;VRbl0LdcSBGkFRacAGMlqki4SB6Log3nY//eQ4SiFyks1RFJ0NZHDjARFqhZIP42Zhqrg4XCWLWT&#10;swCwFIBy0ACmw3pzAcp8hYfcqA2kUHyYUfTA0nvYzIbY+FQ4GEQzp+lxi8iUNpgJrIqlpEBXeLyB&#10;jOP6jVtuKuJVigVRc4XLtgq46nFlbZ2IiQr+0ix53CEbHu2zhblxW5ydtGXa3lK5hs9Rdb5w/IQ1&#10;Y0o7QNGwk7zgEgA19s0h8//1C2vde8RqmAWdd/SsJZOHjKdAlxh3FjZIXvLbLy3u4EFLIyw/D7Ad&#10;OgbAcV0e1zqtRWoJ9yB9/xhuSUdOxAPEyYBksu0/AnuEbabgXD4zDVEY6gXcGRlBJXrvdwft+Jnz&#10;tv/EKaK4k/b1IfKbh4/CMI/bnkNHcU4/YntoP/x630H7Wn3u5D6/+HyPffLxl+7xow8/t88+/dpp&#10;/3Qtap3hGM9SdXefDwCvlcwG7LSLhOLt5B41YCsWAHz2gwDwofMbUoIlOriNySpPRQqir6EwF6tF&#10;l3yJSrEEgD9fMqV9DAvcvuTgHQ2Rf7DfFJCLK0HDl8BNcFGecCT91SJUQq6tlFVMji0f6UgZ5poJ&#10;DPJOYw5FIcheDNClsQNWEH4MU4WSJGPtyg1bvnQNC/s+a+DCrOTGL6YKWwf7SaTp/jTiVZ3MP3/w&#10;pf3uP9+33/7+D/a/fv+f9v/97j/st//xX/an96UD3G9f7jlFUQVtHxW2E+ywjeQUeigURKgEz2Em&#10;MKn2sPlpG0QjNzQzARiOsyjeoPgfBghHWOHRERYSgzHybOivhnA5DgN+/SR8++l4iRCOqgNGANjR&#10;P2zN6ljRsGxyjcX0Epf6BzBUoBDTiC1XM+4yJKjP0jB/lF3wNCFZEu89m6JLGhKHTPJKGzhmbz6i&#10;++HWQ7sJ+7t6646rHktOVMo5zkI/2T4wZQWNXZZchdsHvcdDVM6HkLWMoJfyE5I1EpZm81oqvKhq&#10;t4BuSoYDj57oNW/wb5LKdFeox1OzcZvJgQ1zAw/RXVMHg69DAKywrg15RBvazWy6KCR5SSG8yyfk&#10;0WziJIo8VYT186Q9ppH4hBG5T6HZbKffuJnroJ+NTQ43zzA3EPB5tvh/G7JIAajhqVsAyMWp0GKF&#10;TocWQqomQqAALCAA2HkAKCaoEFhA2I3wOIDzdTQEBrTqyp2LdSmV/Rzyf0mEoJp5ovGX35EnEwBW&#10;8vtJmJWmISBORuIhGYdmfuRrYBThdhngV4njTBudMOnZ6DIV1hKFnFU+j9xeHLnbi4Sk5xDSx2NP&#10;dgYWFU81eB83ugwt5ikGrtB+ubS8SoM/QnQ20Nn5WTpuFgC8VVu/RE6LdenKpa3Fc9H0La4t8P1l&#10;Uh23qHxO2BIAuLaMZGlyDNnNaSQ4dFgALq0UbiZRGdT9/n2b+Os3dpXNPvKHD20I0X87RZVqwCad&#10;Ys/5g9/Z+RMH7cLJg5YFEKafOmVJ5KRPApInICknCcWPAYBaAj+Bnr4+eZbGhONxgCEMkOcdQf61&#10;9/BBKt3pFCLISXO/LCxMEUVk2aEjh9HhXrDjdH4cIT9/RI+E/EfoADlGdfs4rXXeOkVOX+NTNa/6&#10;BGYfWt8dOGqHD51wLXlihQqDM8ANdZpIf6j2O+kWtc6dv+hE01IofA/yvL5wIZdsASCbqgPA6OOT&#10;Zw8BQYW8hpzmod24/cDubMITGUWz5bvggPHF/5xT99bynLu95zgArKJ/L4Vyt0LgQm7YPC46AWA6&#10;+TcVL+LIi1xMicPMgBYySv1JsLpEWN4Z2EQvu6gayCepHg3BdqphbKcvxFMR/s6+PXDIPvniGx6P&#10;MJnthH3y5Tf2H//1gf3+D3+1//d//7v92+//aP8HAPz//a//Y//fb3/nvv/e+9/YX/76rf3hk6/s&#10;FLmZOI4jgeR9OkYA8gts9vVaLbt1I2aa7aNYd43SyUK4MUjlNEIoPQVITBHGjFBRlbOx9HXjCIcn&#10;1CGCg/MQTKtHukc6CJxDNU3j9eTMyrj5qwl3qwG/8rZeqwxErIzWu8LmfssHCBW2xhPi5vC8FML8&#10;i0gDCtFg9QNA+iAePnyC/dNte8ToUHnPNcGCitg8KmB1zW0cKzOUe0aXrAwGmFROdY9JduMbVyxM&#10;jmpYbtZUh8swcMjCraQGk9chQHoMxnoZRnWPHOJdcmv3MLJcZ4CVJDX15DvlEj2DbnEYWVI14CdJ&#10;j5rgQ7DrKub8JhO6SPaSB/urYWpcE3nSksIKqqftNo2uc45q8jR9yTMT8+TdhmwSQJxET+g17Hum&#10;qC8vhIghRufcKgR+TKJa0wUvU7DpI3eXQf7XT15YDFCMTyAoAOzCCVogKEaokFjfa6uvdDrAloYq&#10;fAyDzkBV7XzywNOM5NO4qqRJo0a+9ISbiZJGMj/LeQHKsFQi3QzYVQ5J/hxCZ0mQcvFAFAPM4BpK&#10;RJqUQAinAlYi9leywErCCv88uc8UikB7ya8dJWcm7eqN24x9ENNDuDs5PckaZ9OdpRh4mZEQ19yj&#10;1jX1GeMws7y2SGfTCoU7RhVQyJmZHELoPMMIV4qJ4X5ydYdpKztrZ7H3D3LfjHGPBd//ysb/+JlN&#10;/vZ9m/7d+7bwydcW+vc/WNMnn1n+oUMWf2CvnT/KSIB9n1ncsYOWfOK4HSdEPU5u7yi2YIdJvRyB&#10;/R0W+AkE+Vr/1uMhwukDRy/YfkDqCDn3gyePcj7K6SxCZgU4L8xj+JvPHBzO42nSU8fRQh6HsR3l&#10;nj2JOuAYj8dohTuG1EcFzOM8HqegeRZg9JjecXKNAsEjRIsKjZMpEEr+ksP7y4ThSjPoiaTF/qQR&#10;1L9HuSdfZpP1ss1VqZ9nhL7PYYLPvn/ACIH7tskI38e0XD569Jx8L2bIpAuSMqmqE61lF1aBPT6K&#10;O80wfVpB6dIRURAmDZIDnqBXe5punUs37rjI7CqPDzYf22/Kad2qZveXti2Tm6OWXEcZkpIkLjh5&#10;zJ1k580maTrJ7jHFbpiFjGQvObBzvOkT5JKOQ4GPH+WEQPMPky/860efIG7eywd/wkkIXAUYJf8Z&#10;KsIfIxt4D+r8u//4s/3xTx/Y7/jQ3//gI3zVkp1d0Nd7DiEl2G//+9/esz9AtU+RazzCOgbLOotL&#10;cgIhaAI+fBe4iC6Sx4tj6lgqF302szcKuMlqaAFrQjzbDNWWO7XAbojKax8i4lGmlA2jxp8AcAbI&#10;G2Yjg4lDrJpGBfmcmskTETNzU6TSl1lYA3g19cDWeqykpR8n6G4raaTfuanDKulkqUUycxHpQRDm&#10;qHD3Nr2askB/xAldW12DySHnIFVQQWW3jNCrBjOGDkZ7diN2raCbJp2G/TaYZz+5sm4Apxt9YzeO&#10;1XVYYtUDkAGm4HVRnJHbcQT2ehPx6G2kKZvkO27du08aYdFaqcCPAuojgLvyoA1sCtXkYOUzF6CS&#10;WwVDzITdiAEm0rGSRIdMPpXyTEJeSXqWGS+6xNKgp0U2sB4Y6BDh7zTi2xm6YjQUSQCoXKA3GnP7&#10;hRodGqRWuOiQnwdPMUFQYpkLdIpjTiaMa6Fq6yPnJbAT0IntCfRq+dySyEvVkuMrxauwGIbS3gJz&#10;oxNEOsC8LCywGDGq7hWNxdTg9iquyXzOaZrCWsIpucE0kqRvww6/ic2glqp3C/q/Zpyk66guZ1FE&#10;kshZIXA6ueRUMRSsr5KxvErBRDaVdseLFH6SuZaOcDOr31W5Qs2/3rh6w4Hg3AKicyKLeYTsl69e&#10;IgS+8jMQ3Li8jlB9HSec+9x01dwHe21ypIcuDwDzEsLl4X5CzMO2lz7wo4cOWAvH1M590IHkZpJm&#10;gJH/+MjG/uN9m//4Cxv74EPzffhXK9j/raUf2WdnD34JAH5qR/d+YUcogpw9dBghN8yLUPo7LLcO&#10;w/CUstI6cIJoiYhpP8WRAxTqjjB2VampA6dP2LfH9qOuwOIMQJ6ZidjqMvnZoT6bgyzM0AGl1FA3&#10;FluyuAvQTtpCe1w9ebtqzm0Fuf0iGfuqpxmAU7eJhmmJ9SXSIpcQjwaS+0edHxJBewxQYOeJr/W1&#10;WKG0gpLPRB0GX88CVbl9CgtUDhBpPcWM+674obzdCGmwfXtPoS8+Qv7yIF1jx+2jLw/ZR18csL/S&#10;aPEV5sl/5Zx+9PHn9tXX++zjr74jxXcSVcdx0gIoVXDgOU1EcAbG+5sAIZBygIPkr4a5GcZoq/Lh&#10;CiGroNM8QSxwESGjdryFFVquuOGOAHq//+OH9v7HX9uf3/vYDugP/vlD20fR5OuvvrZP2MkSEJs6&#10;wSnVu3gqwuc5WUdJ1n5I3uAPf34f4PvQ/u23v6VNym/379y2hxQMBsn1FZOYPx+XTq/tUTvDSTuL&#10;8PUCrPQi7Xen6M2NT0PfxYV8ht3mJAWDM9wQFyganOVizwNwJIA+L7aAfCJrayXBDnKp/oq9FpOU&#10;z6PwcAFm9BlJ4A9wcPkY4euf/vop7Xhf2vuf7LH3Pt1vf+HkfsQUuT1H2VVPp9kZrIrScyoAfvRj&#10;APEI4fjlG4S62k3IE928fYfRoUvWgr9dHXZOldyQecgQqmGM9fUwVtrpmthoxArzSP639/dEB0NR&#10;vS1v6cI8tcdq2+m57plGjjThdIky+9SIymUY5Y279xFF34UF4uBNv+0c+arIOEPSKfyMkbSvU8si&#10;ANgFAPYw4LuOKl0qfbRigJnKm5FnzaLT4ZzCGcIbJa3lXOwDLNVVoH/LW24Jic0qIC7bdG84+sty&#10;Nrhluqrvs61pZ5tIExSeXCM8HCSvWc7G1cpn4QGgGKCqwQLDFjoisknEt9G9U5CWStdEAt0cMjao&#10;s2++/MS++ORD+/TjD5GEHKUaXsTFDgtSflMCeOUF8S0spQAXoorfSO5ZJgOaF1xLBbOaELi+uRGv&#10;PwFgltP8aXaKmJ50fym4PqekFwOGMpEt4Gf5FPpO8fxiW6NQosmH+kzXMERVCmJ2bgYAXID1kQ+k&#10;ZUzh7yos9/JVtajd4HvMmLlzlXREDa7S521pJmyXlidtbYUUDfnAcxkUKtJZF0/Sc00u9uwJq6Fq&#10;3Lh3nwUpPvR8+oWF3vuLhT/7xHr3fmOlB/fY2S//YheOfm3HD39p3+39zM4cPUjf9mGquzQRnEIy&#10;Q1V/HwWOfYSVh86coxed6i+htpa+1vcOXzhve08fsy8P7SEaacATkaLQ0jgtl2G7srEMQK+7zXoD&#10;UF8lyti4fhXQp80Nrd5VHi/zeOXKVbt0ic4u0gKy7Z+bJQXFmgUjnJ0/X08hyh8apPcblYYkMdIL&#10;drNxS3wt0bU0hyqEaC2S8okVAN24UQoez34g7P3+HiNX7zgwfEKSz0cb6b5ved9Hku3TA+e4RxPs&#10;ayrpe/ASyCdXP0lnVBX3wgGY/ddf77ev9+Ps9M1x+4Jq/J5DZ+zDL9BufrUfU9w0+83y1Tv0w25Q&#10;QFiivQ2zU6qJBYQdX+39zj7D4STARLcbt1D1swsuUqm9RBtMDaHWXz76yr47dBqB6gn7BvHzpyjp&#10;v/n8K9u7Z4+zXYondI4nCX8RFpJE0j2DyVsJGB58wWzc99jpvvgS8eiXn1r8+VPcAKj00Tx99smn&#10;9ulnX9qnX3xrH3wNkuvDBdjOocNLKG+yDJlGYhSaiRnDBcL0eKqmcdwIiQpJZT/EzZzPjXyOIsV5&#10;ugcucFFfhD2eglGcQgrzDbb1xxgveSw+3l0o33HBSPT8LZU4CZ8//4q/S+j973/+1H7/5y/s93/5&#10;2v79T1/Zv/3uQ/s/v4W1/uET17LXHhwC8J5yU9wDlKjQ3rkLCE0yUQ+HnF7atwjjagH2HADwNHmm&#10;OCQUGbDLLHIleeSm8vLSuDkTSSUQitHrHE+D/qmUMlr56skrtpM39ZG0RxKCoLiFHFcIc9hr5BXv&#10;YDh5++GmXUKXOUpf8KRCfWyVIlTFlWdtlBMKANjPZ9gAy4wjXEoiFM0FCFKT6VaRkWd8mpMxaKmH&#10;1KvmaWfX1/WIyCWOfYCry4+WV7i8vKwKrALNU0kKlK2BBT4mBJ4k59pI25dygEE2JIW/WgI+v/Jz&#10;Gt4OECoMVh7QhcEAX1tTJasGUTwSjoP7bO+3X6PNO+wkKp+xSckZWvb0KnjkKkcNMPpgsm3koP2E&#10;PBVIqwqZjFfGQPVqcoHJSD8UAmsDT1NXg7z6ZDWVw/Aj/BPTshgWT/gUx4a2B2aQQQpoFQBUHlsh&#10;0iri8zkKdvO4DC2jZ5MtlSz2r19HF0uoLCPQdSrMq3Q3rBBe1iLszs9OtJXZiK0vjDDrA/HwMFEE&#10;7X+FAUw2GvBa7MROq57hVbUFVleQan2luTZIBbxl75fm/+JjCx34xrrTL1iwONUaytN5r6k4wySQ&#10;X0tyRaFjXL/fEtJ+feQQBYtDAN4JGOZx++RbnIhoRNgP0zxw8jgAeAoAPGPfnj5inx/8hoioiWOc&#10;odo9Y4tzo1YCEFehV1xZXnQ5zBnaNVfXyX+u8G98E1f53hqKgytoUK+pdxnFxgpdS6u0uV6mt/8q&#10;g8MEfgI99aIrithgponyp8s8V50iWuuMi1ChKNq+Oc05uxZjDtCJWpy+QOzv2Q/3cB+nu+gJlv9o&#10;ai9Twf8Wl6aPPjthH+MK//43SIDOZVIA5biv3GVyJbnB+5sUTCcwo0WqtueEfcnzvmI87odf4uR0&#10;4qK1ICObIST+TTJs6gQVo+9wOPkGMDtCvkVWOH/97CvK+1H7plWEz6L7K+7DvoK2aony+gXU8Sec&#10;k0U85ffz0PBP/vqxffrRx5xgNWeTdxEDJAF9kOTtOW68VPp6D5ALTAeQCkl2+xHDjpEnqSnDFJWQ&#10;KIV2LVWNTlJNOnj6nB0HSPfhUPE5FaYvUeZ/ezwBfSGsL5XcJELkPC78ZBL6KbCdBML3fHRhueTC&#10;UgDMRCyMkpBPXKACeJHc5RmcUb4+h8YOADpHk/1pKlQn0cidp1BwzrHTc/Znjv93//W+/ddfv3IA&#10;+G9//NT+8N5XhOuf2fvvfW7H2D16Gbt5G/C7itzlBr6F6xR9xiio9KuHl3ApjDTHj5lBDRPPCmBA&#10;8cmaakZuipsvBX1XJdPjunzyvisnbKMKTmX2DIzky5Pp9r//esj+6/NT9sEXRykEqfXqO5LeZ1y1&#10;Tm1w9ymyXLpxHX3hQ5vDXHKIIs80G5M6TqqYWVHLe29gNWJoWaoGec6/2t6y0zNou6IbAJ2gTCvV&#10;LqUdXC1TqoKOEYarHVCGmpWwbVmqa+f3pom5HKALW7wUclR86sSoygECgpuA3w/8e2N1BQkOXQfo&#10;wZr5m230aYsFOgZIe5oeJY3pYtZFkKqtwLGT60AiaQ1F6iL/180sER9aznZkE7KLOkBHUSKbaT6q&#10;hFwAMZ3rsoQIIMhG3Czxs2RYbIaaEVLL69XDwFP5jLMJlTMQDKe48LcI5kevKimOTBh8Km4/8WzI&#10;ZzC2/Y6wqIQN4xIuKtdJZagtVH3ifphsB6HhPEWRy/S0zmOyOkX6YQb2vYgj8hI3vNihTCuqKjEn&#10;yEq06xiwbsC0xLY6w3Qu0fec00YHi59Wtw5C+DYGWzVTdW/BHae1zAJV2TZUmmnjAOJiRZ7dCQft&#10;8lgH5gkhqsohCneY2w5h+sqg+94Ihbog+XDaQE8mIZsBGNNLmfvMtR1P188Run6+pY3w8MVzdp5R&#10;CKfSKGrAPNs6W7mH5yjQEM7TXZSccI7CWByDmNYwKwDIN5ZocYPh3rgE61uz65dZgN9twv5b1/ge&#10;4vaNDdghILdKf7/YoHSBKorINbuEzVSFu2rUHg3ohtsDaHQR5PewcffJYwBGODAEM+Z1YssBImVB&#10;0/IUjZ9ygALBB4+u262711zffJu/3/bujYfJnbaP9p+3P3+OXjKrEkJwhTZenLI1ypcOr8vcm/ng&#10;wnufHrTPv7tof/3qGA5OcShGAPfbm+Rub9hvvvjyO5jPdzgbH3I74WeEg9+gMztN+FQPA7lCY/vs&#10;yqoLsybxp1vkQ18FFNNoJUpLYZZDaS02ShRGSEjuIVH73eEjaKPw7yMs1Q6cRuXrHM3mJ9FBlbKD&#10;dzIofG0dJnlplcrUEtY9l6HUEjjjQC1bfo3LZIB6q8wZKVRodoi8/FRwSMEmSK1qx84lstOdByTj&#10;YFBlhL+5dpZcQxmMIqsa5xiqhyncDElqh2PFwRYvAMr71PwOKF0gf3SOMFkJX3WhxPO7e4+dsD8R&#10;uv+FXtD/+vBr++1/fmz/BuP7D9jgf/7pQ6RBR0ioRthZHnEz3IEVU5i498i1DHUAHPPsiGEKQmMA&#10;SpDkfB0OIaUUQNJotSrA3KEcxxzZ0fuZhdGUHW/+/HjrbiTsI9l/CoZyHFv7vzCk/f9+edb+ulc7&#10;1QH7z7+8x2fzJSwgl5Ci0+7Dyh5sPuBCQKJxHYediRF8AaeodONeTUdKNSywkgp9Odq5Aprw06iA&#10;plFJL5STMl0RFaQTGuiV1bwM7dRXyHWt0Gi/QtfPGp/pDN0r6v8eB9CfoB9QuCLNFPJSV0N7giD1&#10;MfkuiVCdCHqrG0QKfa1ngOCTzXv28M4Nmx5BXI4o2U9FuIPwVMtHR0I7OrEqmbKSeG+nSpwLQNeR&#10;CxQoBhDj5mG9VMPnVUVOuhlz2EZE47Wcv1rs19zsEnq9i+leKKMbyEe6oZHunkZAVU7RNeQJW+hl&#10;rqW6nMp7TicCSGbzSSDfl4GJhgAwHbVDNt+P55xLppVAeHyIKm0BbF3MevnaFWtGiJ1dg2UU7C2j&#10;Khej3jHbuI2P4zR93JX5loGvYSnC7RCOPxswpDUKIfl5FAIykgGVRc4vxYYVJFbj3ZbXgElqGy2Z&#10;wVrL6qDXvIWvfWrdpHmgLo9rpcbWZgfsxvyQXZni3pjppSrfjtwpQLELf8LlATa5foZn9VBwGaY/&#10;nPY1ntvQ77PUathtDVK1Ntxw6LApxAT3DHnGQ4xAzYBpF2E3Vs3POgc6SM/QkrlODzl5yZREtLsU&#10;lBQCXwfk1gmJL11nPgih/HUA7x7n4C4b4G3C4xv3kHPdJdS/ew+JFxs+edKb1+84YfoBKsFxXF+J&#10;bFLONgvN4wXaXuMoLsVdJEdIKiuJ3HqaerHj4mCCE6/M/3mpFlWKHz0kqmC5OcykVx4+vcex3Ha+&#10;l7klLfbF3gT7ZH+8vUcu8M9fHEJlUmhhJkrm8xkXUuwqISLsx2RC6bo/f3XE3j9wxt7bA7E4cp6i&#10;6TyY4rdyrpnfyJwgDmnAGcSV5zjoI8fOuQJIJVbkU9B/jc3sRSNXz5wJPwr/VWjsCjdLAyJUN0ib&#10;UK2dvt1m9GiquvRiCaQh3t20Ai0AnFpN+O1l0JbVp10Aa5w1dpcV+gMXFhdhUHK6wOkYG65eVh+O&#10;1F1UMoeQ1kySnJ8iUS8n5F4E0IPKM8BeVHntJlzPx3cthRu9nBu/mJxbDsPI85godhZtocTap0nc&#10;apzmcRL/x0jUfk1FK54d4ez/n7G/gM7zvtK+Uc87805nyp1ymqZNg01DbTgNmVG2JYuZmZmZmZkZ&#10;LbQty0ILLEuWZWamxA43adN25p19fvtp+31zaJ2Tte4l2bFl6Xnue//3vvYFdAQ5dH6pLHgKwZbK&#10;GalS6bLC6LiicawJ5jDw8IsWc8ZeOxdfw2FwBH+4T7/8g3z82Rd8//fRRP7RkAcxBXVG7ah0o6rB&#10;NsfAVIcpdCOMe/vhS8aBZdaAPSk/b4KHvCknTWqi/aQx1hesx9+QgVHH+JaMGD65aURCc7Dcz0A7&#10;DVCbihqgCicXBaVnOUVVDveAh/QT+IH38ZT7iK3kqTOrPCgXpZ3DZYI/s4gX3zKLnyFG2XH8BWeR&#10;LM3DCxylGBfRWbdCGZnnZD555rwhY1iNLxbBXldPImHidT4DpqOed+o/p6D1Rx8RDM6/99VfiFHk&#10;Rvzyq88NhfD/039//epLKCDnodickZuMVaMcRlMU5AkN6aFAz1J8ZzkYBrQzw6J/jKJcB0G7h/dr&#10;RpdYjLBRAUGSBHMgHRVOEcB+NUl4WWA4nXRudRy6mmFRC27YSaj6FOYJo3SNgxRazQI+wJZbt8Ja&#10;AHX0rWbsLalB5YHCpbqhW4rLAO9Z3tWruJ9DrwRwvoRuUgm/fcj2HqDWuX7/royQqleHzLJtHDv4&#10;Qz1y4X2WGl8+kCPnkbYd6JLWKbDLMYo7UMfHvAe3KIC1pO+1s129y+F+Do7qJe0AV2eQZaJkGu+W&#10;2jEK91HCryYGoEExku9tAHKCe3jztNygoN27elzu3zoFTgaJ+/JR6GT8/n3kZB9iqMF14y6/pgBe&#10;v0XXz+fnH+BSdHFZWg9RpPdh8ru3XQohkafUgYvlgw2iZsquKoarWsKzs8DfvQi+yxIQ7mwZwfMd&#10;6Nb1vb0LvecDslNuanwAl37+EUX9M3wLb9+E3oMK6cqD23KHyeMBUNhduqoPUI1pASzhqqH5qOQ5&#10;qwJyamDCa2DSaVKHawpSNdNaE8WonnpSigzwMIa3/wVO/P+NB/g/C+Bf/wziB8XFwERA/fEFG+DT&#10;4LHDKH8GDy2Lb3i+hKZWiQ/3hmd4MubDgzQgmMyqzBF2Sh3N2Tzxumm5ZeIaliy+SbnixyLENy5D&#10;pqGNqZ1dCDuLNYqB9NCdKD+qApVAHnGJ1ZyOvZCbr+NeolKiYZWYIeHp5SY9S/dwjTH4BM4vxzFL&#10;uIhZwhVcia/Az7tDS3n99j25Dmiv101wgFOw4ccBQvUGO84aXPWxV1iqaCG9BY5ygz+jvL4lyMjL&#10;qDKWWMjMU0QWKXBLPJRqpqrFTz/qr9VNeYmu6yTjmxKZewC+j4KBLZ49LQtnTsgMQeWHKMLjALP9&#10;08soQBakEXpJRTdpY5wOhbjtplDs0xj70zmtynjD2lF5NNFd1PBgVvJw5BGXGJ9WAG0nFdeQegOZ&#10;+RNCXx4Agt8mre4++mg1ilCzWDUlvQZGdFrNVnHVmUCb2ohLTFt7IxK9/fCt0gHt4eAROjPJFrMP&#10;zPNUb7Oc3YtgnQ1dv1KLGNeTAedz20fZamMAUdEhMUjswsBIm5Dz7WWsOIgcsI9iconX7w/KN8TH&#10;7XMe2GvQfo6jWjgAj7EPDqDyGWcgt3cAC9RzQ9bT8WQw4sVw0OnCKgR81VdJrIDAETF0/rEphs+j&#10;+fcywEaa6KjruImUJ6cBQDoyt7NJHYLUvI9YyoOQlw9NaO7GFDK1wwabc817OIvB5yXwyD5014U5&#10;mfxcKDmaySFmCtACeJFN4yCdWyPcvHF+Pc37NkHRmqTrm6GLm8AWqwfj1mQ63qyEJCmgKFUBGVRj&#10;+x4eEAm+hmW92jSx0MmFF9eBxHFxaY7iB55Xi+sNWLFuuVUv3ItcUO2tVDdbzJhbDGSiI28lC486&#10;g8VTB0wCuhIudUBORqd7gML5CdDCVba6vUjGaiFm1+Nc0zbWLRfuXZK7n38gs6cXCcziwd6HAQGY&#10;n0oxP+IgunvvJg95FbhqG10VmJgSoW9zOC6PS/0gG9H9mBUw7vYtjhuKXzOGEItnjjCCsZi4eUau&#10;XFiS+zdOyV2K4akLR3FeH0SBRBdzEFupA23kXPcRVztJlswxuXIHWs5dKFQ36QYfQMD+8ApkfahC&#10;jWUSlpssUcWZEoJ8LrkK1UhtCZr2RAx4JxiBLzG+YmpyfBGcNQdrtHagnM8YE+9wX38g7zNe3iJA&#10;6sHHLHfu3ZaPMOG4R2d4/4sPkaVSIFmS3NYQJHYA2gUqL7CSQDCNE6hC+VXFc6O66jryq5saWTJx&#10;P1dV4NyNuqhSHXPoTGfnpujo/vz/uwBiqfYX5JhKxlcNsGKBnyEJHULlMw1TobV/StwCMymA1RKE&#10;esaLTXAnk8JRcp07YItU0/TU8qzPLJxgM15C55eFszsMleQ8iUPGOH/qsvghtAhlubamg4e/m4wO&#10;LYS1FIdWpRywQVFX6KuMRyrRGuLULmuoN2xSj7EFvkxxu0wXeIbieIXx6Roa4kt0avrnL0AmvUYR&#10;vEGR1I8nGKeUDtLMQ7QKX+0iNvZXKXzXNecAdv0FMhVmKVbqszeBVdQ8Ws0F5vjjtKm6kV7VjoQC&#10;qGoN7QD/URTnaG+XobW0Yrc0weJhHtflw1wazjRHYZwn/Ghs8aKMHb0kQ6SsdR5CRzt1TIbx4uuH&#10;5zfEtR9PvrHDx/AExAiV70Ft/NXSf2qB8Q2Q9AASqMvgHR/R9X0ALeIBp+BH8IfUvv4oXdJFit8F&#10;NNOKi87SVSn5u4eHumMvCguiHlvhpJWqDx+Lmla6l0FG2aWBAVmAUH6kqUYW6VT6IFMXYbQaW9nB&#10;BdWnA8nV2HEKYDaYZCCZJt2yF4rLMq9DDaTw/fjsff7Vf0KN+SO4DR3pxzhr44C9ygiuOuwEsNgA&#10;7MfcfMMMm3pbB29xdg0UOztPsbH3EmdPRnvXALGwdRdLew+xcvASe6gY1o6eYm7rJp5+YTidJHIT&#10;M+aRRjdK+PoxXptjvC7KrRpHFD/OKaw+kcMqe+IaUsyvv5+xo93gwqwuJ6040FSVFkod9JsiqBuN&#10;vA6HKHwtFLDKwiLsn5oMy5IZCqo6whwgG/jQSL9MY5A6xHir9vx93DNFeYDXLEHqWSBpF62FrrIC&#10;hQ5O05Mk3/Wi7y7BjUgNTJUyM8RB2w/uaCiAPJilkNcLq1TiiQkCo3AjhfQfBbCC9yMXukh8chr8&#10;0imDM/IV8K+uUVyWIf5rd9U7PSjnKYA3P7rNoQpdjKJYNYJrM13XUez2tQNUlU4NCpa9uBNpAbxy&#10;BRUImNvB+QOYcrAAG8GPjyVIB1hgG67YC6ePyPX3L1OUKGCX6fz4+udPz7PkwZihLEsyq3Klqo8p&#10;po0urqlYqvrxnuwEz+X3psEIr947K7ceUMwuL8npq1j+UxTr+5Cq9YK7c7AGZMdKWH6SlDSjL67I&#10;pWmYx13oOB0grIGVBcjZmdIFTHSfZc5dCuAMHMYjZ49RGMDqGJHvsAS5A/n7Jh/PMTZfJ1PlKlvv&#10;q4zFD7jn9J5XYnopC041ZqiBE1zJa/0/C2ALiybNOulQ6zhghj4O/1W+9v9fHaAWQGUVqAQODPCP&#10;//Ul/pynaXb2sbB9X/IqusQjKAetfrEEphSJB96i3cNwZ09e4r6Av0xT04qB8dTcCTT6WYYCGEqh&#10;9MV0IgES+RwF0BPyeRjuVGsOEk50iFCiw7SLq1Bhzl++STfDyYQ+8hTGm+qKOwmmNYtdeCsGA3vB&#10;cs4BBl9lRX6GYqdOJtdpiVX8byhufy9+F1l5X6NInmOMXgRUHkWveRQVxhElJvL1FdsbYTQbQHlR&#10;wSmhLssFSlLVG5VQ8HZA6VYkaYNsNnXcPcG26R8j8Gke9pOMnMchOo9xqhw5hf06N90iHeAUo6rG&#10;UR7ghx+eOiUDEyelH0Jz/QBjDS4svQchUivfbooc43nyR9jozkFKXqToLtJlaqE9wfd3kusqeOen&#10;bJM+Age9BwFZ3SxW0A+fZfRVr7OLaHyvkkkyhxPLBGHZ41yH6HbV+moUGkAPShiNAe1ga93TRWgR&#10;kZbFWP7v57A5QIteCB6RxfYqo75fkpsPSVLDhGTUssRpnYbrVYs8KV9qOZD62W6PqtkBW88kOGCn&#10;+Xc///IrCvJnnOKM5IDTlziVJxllbT3QJTt4iK2rv5hT4Mys3cUWsq2plZvYOfL/rDzEEWzT0l7H&#10;e38+DxInCqWLd7BY2KPKsXcXZxc/ijbhQSwL9OrG9XtsDGD+EvSPDz7lAb9nWKTc4P3WDI1rJN9d&#10;ZzK4ymb6BpvpW/DnrqGiuAVv9CwH0jGgk7NosxchSM9iVqFONW2MvZXEXrbU1yGFa2GjywKjt8Pg&#10;HjPGdYCiOk7nq9by3SyyOil+OgJXgBlqwM4QHeNBOrWREUjPdNxqlqpyNsUA+yF9a1C8YlNldYzB&#10;dH4VFEIdgSurIOmyeCqhQGoBzKEARsN4GINXeZ9R/9Ldm3ReLFUYrztIr+uZHpCzd7CBu39dJlcg&#10;eO/XEXiI7W4/B/MygeQfG0bgErau+/he7vD5hYs0D3SAB2ZxXKEDrB9BYTVKMWAhsm92FDu5SzQM&#10;dMxXTrJcREBwYgaydg7fK/BTP+48FMkqCm3ZcJsUsSQpZ2vchIVYSSd0suZK4Ki9TFLHaDBOYJWG&#10;uuMuhe3KEqyHIu4fHvLqDCnsLOMwRQnTXIw44AQEet0CEwuxNIPrTCpLo162qR/CYviIzTSa5hEW&#10;dcQW9JHfoh3tx9De5lm81A9woOHe3Ymz9xI5Jp/CdVX4JJulYQFdYCnMgkogJT1s9LWtZunXwEHT&#10;BOTQAGe3Bdxe6VddcD9PsSAU1Y//3Ynl/zXb4/8egSHWw/n78q+fQ7D/Uj7+4iPpHOw1cBWPE16W&#10;QjBZcHSx+EXmiQ+sDPeQOELY5lCgodWH9aGLxyaiRg/S8ISBEUakFYo/o697KGRyJt3DZBq5MlVE&#10;Anet0Zzak/BmzqBGuEjIzjmKi+JC9zS9DIxIU63O4UN35spluqIZiMJtzOIE8+D1f5KPWgTPUAz0&#10;OsmDuYTaQoPQNRBd3VaGIarqxw4sqFrZ1HWBj9UAUNZB1N2Li0sbrirFtKtJOUreBIPkiqdt1YXH&#10;FLy0UYqkkpXzGIXKlIipHmgUhTZGPAX+88qLycdtxD+QMQoX5r0oDfr4ujXEHzZ049e3/6i07Zvn&#10;9ByXgjq2cJ0HKEyz6JBxvR7EUXc/XKXDOD2T1TsG924SCski+NcFCvd9LHwegJN8jKztPsaRGpRz&#10;hByRSxCFr/PQX2K9r9c8Vlg6Ei5CJF1m/NZMlGlC0w/g1nJo4RQ/M4YKjcR3lnfi6lEijfmE3+RQ&#10;+NKQYeWy5azZJ9G1YxJWekBSqiZY0Exw2CxIDyqUfrTIezkEeol77EC1k8lGXI1PtSv9CNKuSoK0&#10;EF7i4LmqRpVAFxZOnmKKOYMZXZ6DW5B4+RM34K/RA/Hi5cOSxztKvHzZbrPZ9g2MEWc3CiHkdE+i&#10;PZWkHhOTwjLqFM4yS3SAYC6E1VczSlbRSfVBR1olVOgch+VF5I+aUXuRDvSqTgNoX69fviw3tQhy&#10;3YBoe4P75o46s1AU+7EiawS/OzJLx4Fp636oMI2Mr43klmj3V8d7WVaYa7B/ykI61s/9MoT7sqbC&#10;6dZRs0E0SU0L4MBAH685wd90gWPAMwc4mEc1kwM36C74gkVs+MvoGov4nksY6Su1EHLzV3HwqNtx&#10;KfzAUpYgeYzAiWhfD/O+3oXXd5qtegOdXNsoTuOjGJLSAV78gIL+4IbMnOA+ogC2TGK2i3PQMiok&#10;DTg6DQ5bWlJgYDW8T/G4jNriyq3zmN+OIqkksIgliBbSvfy9o2ePgrVhBgJd5tJleHPLk7AR0vCT&#10;ZCkyDhVqqE0Kh3AuAjMsAW8soXMspgDWEiZV0E4WcTc81M5yOp46uXRrBZgJPPDSUbl4cxUZJxrf&#10;YrJ0skMktUYjJTIlryqDPGq6Ogrg3Ts44cyPSxa2Xfvp3D/l/rnOMrKLn6VhGIhhP8Tz8WEO/iss&#10;3PB1PEZ8xX4KGf+/m59t/jSW+FC+dKrLxKJMTWHVakxt8xt4LhVeqOe11hFYuz8tgi2wTLQD7GTp&#10;snL8qGGZ9g961f/0nFSa1T/+0wL5p78o90/VT59C9j+BcAEDWVRm7UBZiaklEhjMYiM0lTE2gy4v&#10;xfBchJDMGJOYwsIy27DQjUnKE98QiNCEmEUkKV0IbTXijR48FwOZkmKgvq3R0WmVUfPSLcZSwp01&#10;u+Msbi3XsbdX3y+Nt9Mb/ZhqaXFaUYOEA4x6E/ADuylmKkvrgXahTspNbBkbEPJXcJN2MQoqplYI&#10;raWTsaRecxxwPxlgs6yxkSUsHnqgbAzS3TTRthZUNZPn0SjZuF3Egr81dw/KOY0aZIubhPQmhc4n&#10;Du2hXhGI40MgOAZFxYgPJpQ+IcGEKAWBd6RJYo6SQxGOc+In5tYY1t8hkCQTcKBOyofuUoIelJOp&#10;nDeoqp7cA96kbraMo+PkWBCdeYiCe4mu7qPPPgMPYeSF6HqX9f0tusG/8cAYhRHJf0CxeR+7pTsc&#10;BHqdJ7XtA+16OR11KbJ4+iqu2VfpEi5TZBfA1YhTrIMH1sSWtvkgGk+6q8aD8Je6JK5sQOKI3Ywt&#10;H5XUUopcARvsemRjK7g9XwZGUMwTve4pIADV/xryaDl8voQT+AUxlB+qcB8y+RWE+deBFQoYTexc&#10;vMTFIwh5YTCbZETuEEYjo9jyh/HaBcPxBBgOCo4Vf8T40WCBqdw0KSqCxxFEv75GI+roO0dW84zG&#10;l/L6aBH094+WRIDnCeR9Vwz4L1MAm+NLFMHrFMGb0ERuItXTDIzzqAwu0QmeApdV5cEczjytdGvd&#10;4ISaVTzM8uIgVKB+Rt5hPBDboShVU/xK0Yzn5yB5Q6HT3zsCxQRvQ0YaVRtU4Jmogen9bNPHsM/v&#10;x6CjsbH+75GZGHJS/NoY74qxYSvnwCyg6y6gI9AOsIzOW7sUlcYVoJApRp+uFKMkzD/mlGv5BXxO&#10;CmAFy4zqPorOEDgmG9urH8Ja+MMHxK8eMmCAdQdYarAN1g7w00/hZNLZaAeoBfAeBfDSZTJArp/l&#10;8OqDdYAKAjyvS3G8U7Ny/hZREpdXWWYQhEURLKvDsJYRt4EusXa0U0rpFCvo8Mon+6XoIJ9PIGkc&#10;B5+GNlXU3YBjEbb2w8BVfRUyOAmX7wMdt8ERb5NDwrY4vjBaAjIRJZTHS25dJh1PEpG0uiijCFIA&#10;5w8fRJWSiBpo1OCEc4GRvZXCV0VYVXIVNLE66DGfvA/J/55MLh+WxoOQz+lcO7AqW0J/fx+C/BF4&#10;omq5VUQB1AgIdZCqhw6jaXaKAdaBuTaz1GshP0c7Ql2CtAON/K0AovNVfftX0FvUkYUlxz+kln/r&#10;APXSP/OVwQRBjUAOgf310Oxko4fOxDCiohydd4FquatwvMmHs5yEj0AAlx8LLbTUMAxCcfR2cPYV&#10;b79IDvtgDv4ggw+BX2CY4WM88lw1yl1zVJnculAAc1vAGVn98VRLd4BTt4r29hQj4RUK4gk2wZfY&#10;1qpldgFawSLka/lsR7P5vBgzzWykJWqBVQUeUMzau4ct5N8s5gFz2Sg3akIW9IxxxRTpCnP5Jmt1&#10;g8tYp8WuCQVINWRpBa0LuWm1w9OxVzs+NVhVYXYGVV6vBHiFYWwJ/UIi4ekF4sYSgqIjXIKiozgR&#10;EiQOGd4gbiixjJh2cPjsCVuy9goRB0LLnfTyDhF3PgZD4A7Esj+KApCUkgszvJHix8ZLg1/QeX4A&#10;JeAumJBy4j6CAPsRy4/POAE15OUDSJ4fMRZ/Do6C6Z/8AcjgKtK4/0Oo9ldcn5LL8CGEzet016dY&#10;z6/CHzy1hNPuUbJHyB4+cogNLEHs4+Mn4QxCTuXXA+MsEfpRhoADtjcMEuQzJecofGfYbp2GYnMB&#10;w8lVNZ9E+ja/MM82HqIqHcinX8Jf4+NdcJqTqEPO0YnpGxwMzuFEd+cfGIc8MVP8IHb7eUE0D4qX&#10;JDDGJMbxCGg/UWi0oyKjELenQj5ONYTmLDPqT+PFp9jfIbTSR46sMg30SXh4osTFZWI/tWwI4FYu&#10;oYbfnNFOkEJ4lXtEC+ANOuNrfB9XsaW6pHZncBW7seavo+Mb54beC57cTo7GIJviQaCVYZYXgxpp&#10;QPEuRzpZpNxSbvB+dNMFeWh2uS9UcF+pXNGqKsMIPAb1o4FozTzsonQErmWsrWe7O8D4XEV3V4Rk&#10;SwtgEQ9ktVK19COk/Co6ySKKXzm6VS2A6Ug2j5Jx+yFb/lPofmtZZtQPAsXQjXVRjLQAvv+H+2jE&#10;6eL/vgSphrO3jBZdC+Aq2PPfCuBBw+LgGrzAq7cuQHMBf2yFedCDK0p/rZxgg3vyGtjxDTa6/P92&#10;ML2SxiKpG26R4kE20vv5eLBDyuAMlkz0SCEdXRG/rjhEcaETracjbaUTrBpB3TKCq89wA9j3JIce&#10;mOD7GDfcOS1VXWRU0wEmVSRIKkUwuyJJrtxbhdHB0uU2aYgQzlMTYzHNneRehrhOAWzEqbuKLjOi&#10;GJu1yjx58KXSgW5R8CekjgJYQRfYCKVmicPhAVLHWaacNIpRNaYgtXSAlUANNRTBGpgWdSxSG3mt&#10;tfhpF1hr+DVLVdRP13DM0QKo8kotevrfP4rgPzrAfxDu/w9F8r+5/oLyaZFmq0wltVDfpvAtuApd&#10;6xaWc1e4984jcV1dPc6CDgMOIJFRDsUhwq4MAe5AH33Qp4bxI+xFBaZ+m5XUnTq1iDPkyrTImkaA&#10;8zqUFNVYI5UwMhQwaqp6Q+VSirncYrlxhiXEBY1uZImheEwq1I5UTs0caCWZEKcz1XkCgXYav06j&#10;QOkmdYAi2q5hLYwwGpLeCjlZO8VBtm1VfHNZ8AIruElrKahVmiXA9rG+pcdwo5Zzo3ahodVNbzt/&#10;T8df1etmqX4P0nI6BMxQFCWe/mFUeXTD3kHi6htA5wh5GEa8SoW0u4xFo+wbmShuFDlnLKu8eNi9&#10;EZ77IMdzYyPq7OHL3/WH6OwnJRC1L4JtKRlWqTrvU/zU4UNJovcpLJ/g66cFUO2Q7vP/HyAV+pRC&#10;+T4b7FWkZCsER/WwWT5LZ/QxB8Z/Ei5+mZG4CTVLJ5ZII1Ay2uBJnUUT/F8f45py8oacAqO4Qk7t&#10;pUssj66QnPXgP+XB1c/k1vFrcmP5jFzn0LmLycQDMj8+oFO/w9e9Ted3D7Lx8jEyRcgOef8TiKqf&#10;qkYVjJIN5odwt+5RnNXB197Blc1viHjBZXSnEwwNjBd/RPgeYIJhJPFFo5uMwdqoE111MbZJmsWh&#10;kZTJyUlw5djaYcmlRpYTfK2LumRhnElF/RMbm45WF800h1MC3bgG89zlALgGOH6FTvAyrP9rwARa&#10;CC9expBCLf5RytRjCZ8LRaOV/JQ6liStGO32oEioBtdroDNrQFhfSuErgLqQkYaUC/lSagqxo0nc&#10;K+V4Q1IYi9E1q3GpLj/GxveTRdFAd13L94DEkcNW84/b4RWWQqDXLXCpEvXBpHQLXM44rA+pPrTl&#10;LGFqmVAyKYDZXIsUwJvw3+ZZbNSQ11EJ2bhib5P0zgxCg6GoswTpHiOOAWyubhQSPmPhSYjvn3zy&#10;IfxQ8LeiPCRadIB/L4DaAfby51r2A8hDem4Z65BTjKsrjKs3718GZ16iABezFOF7BScs2Md1sFny&#10;R9skZx9FewIsawYlkRZFtsg10HGqhtXUFwyT/5fSli/l/XA8odncZRN8lc7ywk2gl9VxSaLrK+3C&#10;Ubo+DQy5SC7eWqYjXSaVDbbAcA8HXwxBVSTIQeU6i0tMHT9TNaN2cn0hf69Obn0C15eN8PDcQUMB&#10;rGHL3Iij9yLUpnsYc0xxX6dxaNTr4oMlSBXbXy2A1dUURA4YxQAV/6tDd13L7yl5fUolr4zV/w1x&#10;/r//7gjz/6Qz/x+8KoMH5Z8pkOp19df/xl37pJTic7gXTu0+hA+n4AffZiq9ji3eOfJ2TtFZnj1z&#10;DI0weubD5GJDY9J4U5XWqtnHXeh2965dlge3ge0wU57ANXwCUv4UZPw1cfiPpUEszuThzeJjIq1t&#10;PkoQLXL7GHGvcDOPozIYh3V/jlFsmMKUzp+JZ4WciilCBlhAJiNnUgautLjU5mrQEGOaupPUgQ20&#10;qigfDK8ZO/JOilkbhNMycKAsilQlJORuiMlqulDOWJLP3y2Dw1NOJzZG/oYmymkBNHSY0HPyKH6F&#10;EC4z2XRq9oiXV5DY2rmKO8C/t18grjOMcmwcC5C6lWAC6kOubHB0nHiiWfbkYffgcg4IF0cKpwsf&#10;3fzDxRWScw1t+1XyOR7gQn333sfyhy8gfMKDusUL9oCC8rFyoBh7PyXv4kNcQj6Ci/cHKARfsRE7&#10;A2dxCOzjMFrlMd7ww5x8J9H//gWlwEVuslG+5+7UHDkItWaC0/Aalvl/ug75exaSN+P3GJKsHpY/&#10;B3v2y6c3kGGdu02xZLyjIx5jQ7yXB/YMIfR/ffCpfEbB/YxxV0fzD9g+3lbGvmELyab6I9xKKNr6&#10;QD6g+OqCQp188ziYCvKR3UENaGoAM82qEG+3UAmkE4wMogP2DMIKv0uOor6YwTi2h6Cicra3CXEx&#10;OBDj4pOcYIiJnGBLqp5u3XRpiUQFWFo7MloEiruzp0QFRsgRDEuP091f5US+BQ54B6OHq/g/Xoej&#10;eJU4hdXjy7zOVcjS0P5SAOspgG0EtzeiCirgPStEIZRN15oJuTYBWk4MB1c26qQUOvMs7J6qkBLq&#10;CNwOyV7jMgfJYNElyCDczzEoNfvVdYfXfT/TRgfdRome9kwjWvwq9EHEAKEcmKVSOxY2xkVMKcWQ&#10;rtWlKCk105CHcxt4Yw4z1cYBts1EmjaN9FAExuT8fWChB9ekhUKgC4lGsLwWliAncH6+++E9GAFz&#10;RHfmyeLCJGMm0aUXcda5cpxDmGUA2F4zRbCd8fYodJdVfv8S9JdDy1MSnROPYzkSRcjR2vnlU+hK&#10;xzD+gCCtH0vp/DL7UXh0VUl2N8qOnlopYtub2Fos6d00KAextN/fSsTrEgvHc2yGYQPAKUyvoEGp&#10;II+nOhUT4wqoMyfgroLr3z3H69OFv2I0EMe0QcJ5DCJ9FnK76kEw0q5GJpERuQMhWrl/A7O4ljMe&#10;t0yOwIcckiU4nrd4BnTJl0UTUknDVK4Xk18th08tB041MEMD1CvDKMy9q27eOjUeZxn2V7rHv/z5&#10;bxzSj3imLjIZfP4HNL6YavwZusufUX78BUONP/JnPoPipQFb/wdFyCHC1wroOPtQ/xwASludGJcT&#10;qH3GuY/2tzTIwa4WOKWdpAt2kwfdTTbzMAVuiNRBjHjhBS8zKSwjt1xgu38G8vpJEgdX5mflGAbN&#10;a8ISCB/H2jsH9nYC+Fou1jfJ0ALy4FotAlavYDtVBVm1HfrARcblfkbTXFpRTcpK55tSLEBlZBHM&#10;4eXcUFVwg3LoCjVBq56bTZOtaugkNeVKowR7Iez2QRLuAQA/gOvxAbSuDZpEBe6k3mzZYH1q/d2M&#10;NrMfa5tixph8il4upMssFfJrBwivLYgR1pfC52jvIm4unhIaGk5uBCMc4HkthXUvY1AQ2QseqClc&#10;2XC6+FLsMFz1BPx0piO09w8VJ6giqTxcZyk6n336n2zJPjRct8n0UL3jXegtShbVTNP7MObVlfmz&#10;z3AS1gLI7/+V7IyL2Pb38/ON8f0epOU+yKi2Sqf7X3AoL7C8OAVouw+zymE2UbPcHA+g2FC95A5/&#10;b5Gi2Y190X4Io2ew4frvT76Sm6uX5BCY5APW/Z/e/VSWcY9Z4sH+I6P25xQ/Fa3fRr509xMKH58b&#10;OlE60i9gySsl42O+NzUzuKoaVrp3devtwhqrD5x1AK5UcVG9eHtF8NrhlsFCJAb3nSFw1kqcRsbh&#10;1C2gHJhiCzrB1m+IyM/qihJ0l5Hk8sbA/E/EBr6QJUmMOLi4Qa/xxK6pQDrhVRbDqyrAXKIdrfVJ&#10;FkIXEMJ/zKj+KZvgW6dW5QQRkO2MrqP49o1DcVFH6C4OwjF+fRB+4D6Iy8PKOwR2qYVioQ7IpdxX&#10;lUgp67in6ihYNdxfJXjYVZSh5aT4DVEE23CT6UFZcoCDsg8IpZ97rBHzC41FLTYEfGPiW8eGs47p&#10;QknRarHG/y9jbCvh3koG+0zEg2+VCecuxqdz4JbNPDRtjFJdyPMmlufk8meoQOgCG9j+FjEWVxPt&#10;Wc4IvHpb+YEfYljB4qoApdDSNMvDC0jjVhlzTxh0v5Va4PY2Y4TLNvkGFm04xZzla/XM7JPslnIp&#10;p/vK62+S3AEUU4zXhRTYrF6eITq9HIpdDrSWPP6fftQrfxD3mh5SDTvKpGIIyKmnEiehKVgYkKU/&#10;uAQOeFKyyzE5LcDwtD6HBWAzURcn2dwfk3u3SXLsbeJQiTPEtn7A1vso7InUag5JtPJldNP9FJZ7&#10;X2C8Syc7AHG5iWVQD1ri3ql90IFuwgv8El7wJFJYLYA4wxi6aaIXmCJUclilBRAaiirF1D3GsLnn&#10;uV5CJKGd3xe4Gd2msbjARHAHwvWXf/oC12as1PCT/BPXH7n+AKH+AyaaUZZcKmssLsVkFfuu+pJi&#10;GWKKOMLUcBza1ERNmUzjJHSYjr0wEfJ8DM45CTGSGhcuOYkR0lVVKIfYnB+CI3mwoUwGa6hj5RjO&#10;MiVWYxXWUlNFBwjVIiQ6mTG0zZAzoGB4FiTUYoLGjy3OkxEBm52g8QE0oor16McoTAPi2bZkM95p&#10;vmojnUErEqVGilg5DgsZZLDG0SFqglYFN+8qBOejuO6eBMM6y6b4HC3pyUsIqXHbOEmHqUHsh7Fy&#10;Hx2dAjRF1whdIYGtTSfFNptRPBhLm1i+L8UCc+lSg+nocukOIhhlg4PCxM3VSyIjoulKk4gtxEKc&#10;8aYXKkQiI3EgiV0e/kjaMGtwAQB1R+PsjE2ODaNvAkD7UYjXDz7E0ECNDcDtHtxnzIUecBPh94cs&#10;PVS/eB+3jA9xyHjAiPQR15c4M39K4flQ3TTAub6EFzmHDOs8mNmHjKz30e1+hW76CAqPfTDOh4AF&#10;WthUDROQ8yE+f3/BTfj6MpxEut4u/t8or/0lOsP/BDO8DBfyHOv8//4Y5QV649Nspo/h9PIVBfdz&#10;XcgggbsDcfXuJ8iWPkUfqUUPp5LPP6dDpDjr96kbaxXqq7WVxiWqYWU1I2Zry16MKcvE1ztS/DF5&#10;CMN3MQbnmy7G82q4eR11lTJKJEAZjiWaKDcDpjW2HwMDTtI2kvh09EzBrDMqKkoieV3TSURrTC+Q&#10;QVyJ2+OzpB0teS2W6nW8XyMUxktgu9dRZ9yCM3iRaWIQc4Z9YMZzEMOnweGOMUIfZUo4wgG4hD3Z&#10;CnEDK/ydOX5/iqlhBtXOGB87Iay3MQH0KtlZMUAco0c57Q/0s22sKOV7L5QFYJZGZJLdOEi30uGV&#10;qiGHyt3o/uqq4f9Vw9+DamX4Pc1v1rhMOpUkDv107tdz4Er32PbPrKzQ+Q1IE5hXy2APi4BZufjx&#10;HVnRAjg5JGWMipVsgqsH2uXc+9fl4z//QQ7xoGZjXnoUisk9Nsa32LievXYCZRKJdN18H73w4CiA&#10;F25rsBhcWDrK3pkRlBu1OB1R+CBHF0OuLgQz1EKYTaEzfM7fz0Ixks/om0fhy2ZZktmHJT4jc2YX&#10;Bq8DGD4M1IHhwyu8h50/GN/1+1clMT8FbTlpjTW8J4YCCGn6yjIF8Kx0oTlOw25rCQ3+Xe6XOfKn&#10;C9ro+umiSlrqMAUel7t/+ERWb4CF8vrmNpOF0g5mBkXm1M0r8iFLkAGmO7XeL2e8reT11AJYTupg&#10;BfdZDfCVbtrV3k4x2xo+tnB/nUah9Nev/kreM2olOjB9lv5AAf4E7PofhhoGX0mNVqAIjkNDqqAw&#10;p6bjgEOAVBleAQ043NRg8DrPRvgstJhlxAYL6KDnSRVs4p7NiotiioiVhLBAyU0Il2nI7JPkT8+1&#10;VctkQzkmE2CRKGQSggIlPpRNeWy0rMnhoVTycw8nqKZJ6cpaA3RqOMnPaJ4tms6zJ44TwH0BW6cD&#10;hvxPzQSdght4YHycb3SGbdhx8JDzhPhcMRSzTpQNukjRgqg+a5egyKxS/C6wMbx4HaddhPznUDBc&#10;Ykw8Bm1mCmPPSfS0h9k4dncTvtIHgZT2eZ6lQjEvYIYmy3GK9OL8MQLFJR4L8SwevDhwwNQUwmPw&#10;nitBb9yoCW5gQcO0zIeUk6cZqHzewZhdhxJDqQ/ZKBGSMBjI5UGaZ6HwCfrGW3Do7uHo/NmnyNsg&#10;Oc/yM2ixVyeQq2w1r/O9arbpHVyCleP2Iel4en2KjO+PdF+fIio/jiriPoX9i/fvyR/JOvkcPtkY&#10;284D8N3mcdQewY1ljJvkc2ghH18HAyL05wIZFqtsxbsgC19mC/l/cCFZ4ec7AAXo1gpGq1huzQE5&#10;nEGUr1/zU7q+92Hq30OX+j6430efMRJ/9iEdqRbnv3V/2q1+rPQdirdyFW/qNp8lhma81vKapmIZ&#10;5OMZhnEFmbcQSBNg0dfRVTdS3Fqqyv5WAMHpKhHUj6PQKC3Mx/Cihq+B7Az+3gGwE83mbeB1rMJG&#10;vY5tfC8aywNkPXdBoO7jvRkmXmFfdKqMhMTLBIuW8bh08i9S5RD0mmlG3HEOg0noC0dIWjuKycUR&#10;bNJmkGDO0lUsEj61iIZ0gt87RM7FEl31DA7OQ0A13VhAdRMaNUTRW2FEXaJjHSH4vROZ1THkkN10&#10;j0OMYr1cNdzHSoMpKOHhLgY3K0OyVUrHpIsUuk2Vb1XQoSRgT58L5KMGH7dROYyhbGkgOKieyM5m&#10;FiHjFLXTWEmtMrZWjPB3GGvrVA53oBdJ2hVoIfex39qHuWgO9/hRVEEUolvnoIihxmFb3M7ipB5e&#10;Xy/j8yU6MC2CFymmzYyiWhibkcaVwvdTqkslapEClB/54H55bIX1yt+H+QdXLpvf7MEGyRxgIuLz&#10;Irq/BnDFBpYnS2cPo846jUoIbiGjcFpRuqSWEXFRkcrPUI+C4wKk5pPofi8j16vCnCSeCAZwNA7U&#10;MZQhuS0Qmgmnj8pKMcRe3OJgPYGjdR0HQB1xpVVq9ADmqQXwfRRIXSw3s8BplW9XRMNTjKRQi6C+&#10;nuq4o8mPNTz3mi2sBbCOX89ChbuheLlKZRk95+agn6GDv8yEoK5Cf+ZSSzW9tAjuZ4RtobtLBYKp&#10;AdIqwhqtFBv/aqaQVYQG5xh15xsqZRkziGOkDLZQAEvYbpdkpEpKRJCUJMfIkaEemcZ5aamDTKKm&#10;KlnsYTdBAUyj+KVxiOdRTNf0E5+3Au+vD2rKFDKuA+B9M+AD7S3NdIALpNYvAiZisonZ5DQjcT+j&#10;azdbu6MQoxe5zmJkcOEaIms6ulPnL1H8Bg2JVM3wBxUfVMD5IsXkHKoJw0ccjJVIfRJjhQu4bKiy&#10;ZI5xcJIO6DCdj7L1WwiHrmPkPgspO5tVex663WJuaI2dHASLVCpDE39OrdJj0fNpUI4W5SHEzWrf&#10;dQwj1AXVuaIIUdv7eaRas2SSHEaffGB6WvbiQnICc4f7qm0EV1NTgAcsOC4w4msG8CqvxwqguOb0&#10;KvfvLN+jutlepLM7TCFYZpw7s7zEVneR7Swfuc6CHSlccAWy6DnMCS4SabmKVvQaXLH30cZ+BN5x&#10;mmCaj9i63YdndQ1m+1/YID6gIC5h4vAxMaN/4XtZInpwjIXQEry/xQE26SxQ7kIw/hOn9cfa9VH0&#10;7vPQ3ce940OuzzAe+Jz/py7UD3As+RzfwI8Y5bQLVKa/0lR0FB7hcNPg6wwWQ24QnYNwJQ7wwnAz&#10;ka5NPRuBPJorS6UTQX8NubUV6EV72NJWMnbkZGQYDAhyCNipZrSc5mBRXfMxlCzayQ0lZUs3G+c+&#10;xuAezDT6whPkYHSaLCTmyzT2Q0cwrDxKkVyMTpEj4HuLZEYvURCPRFEI8V88jCHHTHiSzFE050jX&#10;m+b3ZyC4HqRAH8I4dDQ8RabQcY4wUYxx4E1kZMoYEsNx4igPMbrvB0+epNhN8vAdhIrRq6MX463a&#10;sJVQ9MqLMb4toQAWY9dOd1IB5lzMwiWPpUosUE0h95ge3lexbhrm/mgAV6zloWro72AkXmRkhQZ2&#10;94KUw8+roajVIWXrIOz9Gh3gA96Pgf1DbJOzKYBLEJTZht9k4jmrhrrgZ4cGJKulStoxLbgG9eUC&#10;GuEr8ACbKXi+yWESQ6FKbgCHR/URUZ0t8e2lUsoWuPgQrzcFsGAUaSY4Xy5FUD8vYzuc2VctBXR+&#10;zYdY+vRXy4lLC7gDQa1BIrd6kQVFUaqkl2dIOhzA7gOtcocCeAudsRbA+noyRbKTmcBwrAFL3r88&#10;D/maCQDaTxTu0+0U/+vgyatsbKvorJoPoF2mAHaCAZ7m3r0DBlhHY6MOOqXgysUcOqqrLib4rMyQ&#10;vayO2/At+VzhsFoKYC0LzD7uvRZe92G8GztYfikjQGlQmnR4H0OUP3ypGvO/jcF/pgheIrukB4y4&#10;Gdy4pZr7k3uwMCZWmlJT5ASZJuf53ubwkVylyzsKb1M19tXQ4IpT4iWDAlipY35Xsyx1NckSxW+5&#10;pVaWu9qkh+khJyJM8sgzz09NljWq5x2is2pDrrVE0dBi2IEEqZaxdwwx/xLuLEry7UJfuZ+tydgU&#10;YTckvB3G1WWFMKKLjLFneEA1qEgDj47wNbJYimQhYcoGy9nH+HNS7fKhSRwHZ1mBJ7eI1buagY5D&#10;Pp3ANqdZw87ZMFZT1NIZ0ZIYy3XTq6d0BDdoDBtnTZ/rpThoBkcM9kiKM0RFxjOS0YWA+fVhvz5C&#10;tzeLPncOU4V5aCNzXLOQkjU46RActDk2p+OA/acoUp8Ashr4fSw7PmakvURB3geAfpLieYqu9BgR&#10;fmqpr0qHFb6GWv7PU1wPQ7SdxZxgho+TiPvVtmkUic4ERezwzBTRg2So4soxyVg0wZZyAvB1llFy&#10;gcCfUaVugCuN8/vjYG0Lh6fkJMaoS3xP5yjOt3htTtEN38Wa/kMS8O7jFH0CV5xLZ86yhdZsVcw3&#10;WXKoK8b7aFA/4eNnjL4aZP4BxfMjLPn/oFkJfNQu8GOMWq9CVNdOdpWN8hiczVQAfxcnD/H2IH6A&#10;PIpUurMKOqASFhEtnI6NSkZm3CjDxl1JyrXEIZSzeW0DgC6DQpDFuKg5Hdl40vVgx3QJHHcYvK4d&#10;t+8+gnSGOPyOMVqOpeTJZGKezCUVyDwFcJF/5wQBUueAMk6wOT5J57VEJziPE9EKXeIKBhTH+TOr&#10;MPaXY9JliQK4gMvHEZw8VhLyDB8PUyyPUjyPUGTHMbCdwDX8AHDISHi87EUQ3wm3sYG/14QHYw0b&#10;9zKcSMox0a0sYzNZDkZVgvqE31MjTF2o5TJWx+J8VMqvL3AwX+EQGeL+rkRmpyNw/d421DXTculD&#10;rMfunpcaxt8aRtV6+IHDU/tZPDA2379NU9CPbVkWUixMDDAd0A5w5fwS5HtwMDo939QosLW9KD9W&#10;eVaOwQU8S2HqkZj8BMwvWISw3MjvrRX7hECJaYH/OLOXQtdNN8goTyEsn+yRymmWh/xeKdSY6imW&#10;PMP15FxTIAbrOMzn0OCfwLpOFVOLhgKYXYmNfmW67J/ph9DPxlTVIGyKa2sLYW7w+l9lacL9sx+M&#10;swxfwobhXvDKZrS2jNNg3acodjXgbA0odHRB0kWw/WWMEm5gxqtjb6KBNsYiiQKophJFZE/rtGbo&#10;sDkU1QS5lgVIPYVQ87SLwHNtTC3Fz91TwoKCoGIFAsV4YmIxwMF9H04rjucsP/4KHvinP38Jx/Y6&#10;MkkoLBTKdvKhi1NSJYO/15GZAXTSIuehKh2hAK6wrT/MCN+KcUgT0aSF8dj4JURLXXKcnAQmWeb/&#10;LTBKHyXV8hTMgT4tgKHBkgtlLh/37TXLq+dxLkajyKVd2BCGogchJx8DOxrh8ynchedZJ7diL7WP&#10;hcU0jiMLECFnKIyHSeXS7GB1F5mhkB2ELtHDCNoMntOJ91wLRbUJKV2t4jI8NOoyXaX4DFhOCadG&#10;LlSFEl6sBLqSyIQMCI2aaVqASD8NmkuyBBAUE4Grqw88NbeQcExS49G5xktkXArW+TGGRUwCm98k&#10;RrFmOsBhCuRhJHYTyMamwNLm8AWbIfR8Dheao4zxk0ix1OXXAMRiKnBfHW/B8m4w3h5A6L9ENObx&#10;4wD2CPcvUxDPYXCgGRvqkqy+edodLhL4pLykI1h2TRPJuJ84UI37W+J1ULK4iurriT/s4CEaoY2f&#10;BFOZpfjOzLCap+DNMPqO83tD+waBHIAK1L8Oy6g+5Snxeoyo9E0XQNg4TaDRnoKPqdmsavc0xRix&#10;SFTjcUjXF+DZnaYzVbNJDfN5gLZalzf37jISw/D/A6O9KljU1Vd/lstsZhc4uLRj9vTwETe2t4FQ&#10;gRLBfxsoAAWMGLWa2wzgnE9gTiVBNo3ceAWYxuZp9jPE4gIOtHyWZJoPq3y+CnJrR9jmdqRnSn1M&#10;vDSCC+/DgmsUguk+bNl74QuOp5fICcjnFzCVOMphdRSe5kmsxU5gP7bMBnYZrHAlhfGRQ+0kneTp&#10;ZP2c36cILlL09DpOAVykCzxJp3iGgnkiLF4u0CWuBGEgCrVnlv83GZkpewMSpSUiTdrYejcaih9d&#10;XiF+jwXokil+FXSAFRp9QGeiHaD6QCawAKnhQb1yAxI5GvURIJ1qHpQ2liwtQ93Ipmbl6ie35RhF&#10;q5oOUM0MGiENDxwckOs3L4MX32Iz3g4pN4tl2jFGzXPwMzHxODkLn5AHl5HTLzUCiVkXm3m6PwwP&#10;VimOHXSAdWh3cxphUNTkShnYX1YHxGJUI2WMtvlDkLYpeBUUwNrpvahCUDeQBpcAAP/0SURBVIjQ&#10;ERZDeykabpQ4lB61Q3UonZqZdCb4N1cZv3F3PzZOtocqQEh3zItl4hkwFMbLl3FnurzCIUacammu&#10;nLkFtQesb2Bhiu0v23hCqcrB1OYgd99kyXaMzX0l42U1o3ElB0EXCpFrLCauwn0tpdCl0AFWo/oo&#10;p8CprLAM3F2dlVStpf+/BOxbccASmB3NLJzaKJq65S/J4e8x0jZBXSrioM3KTEdJNUvsAvkf8P6+&#10;gIv5FXGX9+8hJjg8Lgs0Ew1l6LUDMFF2dpQ6KDynkEyeUvwPp5sTvS0yRB5zLWayeytLpI+l3VBV&#10;qdQnRMlcQ5VcAsc80Vojxxor5TjFspMusZ4usjwxQWoppmuUfKw27/snjxi802oJ/unHvr1riI4F&#10;KdQwVlctsPFL2ai10WXVs9XVH1J/8EodNQA4Fa8r5mYqZUunlJhSSKa5kKTjUBbor/OQJaXwEOXg&#10;6qsuzPFE8SWB28Xhw5aHU0QaD0s8mF40Y048jg0xWFc3kVergLUXLtO+PFyuwSwwsA8PYQzygXZh&#10;KIBoOBOIDAxjng/CSToRV48CXvgy2vBCAO9qQP8W6CXK99LUsPNw1D6Gz3cPA4Z7YGP3MXn8AHuf&#10;fYz9S3SkR48uErqOwPz0aU5MwuHhParrrS4SRthIz82q1I2Cysc5iuxhDowJOICzKp8DrzyujjX8&#10;fz0MZsD31ExTP6qWepwiOUJHbQgzgkaglmHz8KmmsLxf4AA5CIal3WwcY2Qqh8EEJgTzU+i0iXKc&#10;xLp+GlyyH6pHDa95B5SiYTbD/Ujjhtk4T/P/9xOEPsthpYaVn3z8B4r7x2g9GZM5se+AUZ7GqflD&#10;Rp5SlBb29g4SHhopzlCI0oERGtUUlgKoxa8SUnFeGgUQJ+lisNJMvqcqSO+6gc1lQ6/ZsMoRrSDk&#10;u7ayUAaVz8f7WcohFebgDPZC1KMGGcG53Etoz0RRo1xsH5FrcLiW+HOrOBafxZh2OStLFnj/l/la&#10;y2RyXOBBOc+CaxnK0Ep6oVxAtH4cIvtx+ICnMsvkGOqT4xyKJ6DHnIDOdCY0Xk4gc1qkAE4HJsl4&#10;CLSt0CzpisuVJhZklWDbpRTAHPDD3Hy21IV836SmFcMpLeDnKWUULqUIhtG56gisS5CLHIp9mDPU&#10;goO1QJloB/9aPkfh+PimzJxblEIKVDULiqZ+ZFl4Od5WKAOPuyawqAqKyk30vbeunzTgbbOL2PNT&#10;zFrBDRuG0DrP7sd78QwHMIoN6DCtfJ0aliDt8OyKO6voFMEA+bNp7WWS318n9RS9ZOguOZCoa/g6&#10;uZgq5PRx9eJk1E7RbMiCitOCU0w7HSc8v6tHyC9R6tgczxRc2OIUiUoNpWE5YCiMVy+jHYaCU1iU&#10;BkUMg92bl+QykMre+QkKILxcbPtD6Jr2zVBMwZpnUbeU0hFW9IF7svHeixHrFSg/F2gWymhadAtc&#10;zKFWCDZfAf5XQlqfAaoyyA85YDDj1RG4Rh1jgCJGYSPMgW/PstCbxR7vEFPTNFPTLFPTZ0BBGrD1&#10;J7wutRCqt+QDDZqC03eETXQlHMtgN1eJdneVahYd5wl5WiRqYKaiQM4OYLxbWSQHcdY+BGY4Di1m&#10;H1BOM13gAr93np9hBf30EsYQU7WlUk7kgo7Be8GNhzDVWFMCWzsDM9PcCvSRcNKKyNxIK4IfxamZ&#10;BnYSyggTzY3oC33En/EjkCuUcSUN7a5mkSrInM8pm8dNppygbExGU6jyeZomx8lQWAm1hd/Lo4NI&#10;ySW0hf+XApUhAcfnJOgyxZy+KYYCWCjRSTkSRfHLQAEwjJJDvf582Ti7h0diEpoEfy8IcXOK+LP9&#10;DQnDMp8tZEhkBFw+TxQh/jg5B2NmGiZ1BJlXYX2ekluF/i9T4hihtVv9ECPHD3Cu+ZwYgM/uMiLC&#10;+Rtk+TMGb1Ft4FdWlhh7zyLuJ6mNLlAlgJp/oEuEROyi0tPyDS4Te3Ge2A89ZXj/DAx0AqfHyffA&#10;emsWp5kp3GrVkXYJlcQRRmcNXV/CxHERRcUM3eSkBm1PzeGnOAmkMAmgPESoPFIvnEwKeTjT2a5l&#10;AjCrQ88sdj6LfK35RVQkZxkJ+Pr7903LKP/mQP8YGAoaYSgzIyhGmsC+dOvWwlZVi5+aJGjGrS5F&#10;vkDidQcPxktImTTiMTo6WjzcPMWfHJcsBOGlvA+p4CsN3BRV2KmX5uZJKx16JfSndJL9KsEhi1hE&#10;pTC2ahCO0qCyOD3roBS0Qk+oJkg7m5E02t1b/BxcZJgtbnpoHDdarRwshiNZ2iYn4PHN0/Wtkmmx&#10;Ag1hniK7wFb4GF9vhaCgeZgHC4zPJ3kNlnX5wQN2hMXHMbJuj2NhdJritQQ39RgRlqf5PlbIdTgZ&#10;nS4LoRgZUAD3hWbKcBSjOPboVXSSeRRSVSflG7h/GobUQQcLlYoONonDWA08S8GSQ5kyFK9SJ6Pz&#10;HHrtYJsVWHmV09XVwItbxLnlyodXZeLUYSmlCFVgV1/aWMq00SfvQyL+FAflVigW1XRWV88fRRaJ&#10;sem9UzggA4HM0eVTyPbND4NLH8ZSnkUFy5ELV5mo2OYOTuFjiGNMPYWvhk1vI2TnUrq7lGaWeiw8&#10;0lqLJKeb4goGWEDxK9YFCAUwnQJYfRCJ2b56aR+uZYEzz/u6BC0KqziUISF4TSblxuGgHsWkhh0+&#10;HeBdHGNuMgbn5SczdXGwMAJfAOvrmRmTQgLYE+Ex+sVGyOTRBbkNrjyxQhRsN3QhxuPSHlIF0RBf&#10;gWd6EnJ7EeNtXiF+gIzAugSpwh+gFG5mLs96ofJ5aWqKtADqBpjxtxVOoNKUxnCe2s/hOMm0Na3Z&#10;4hjkLqIJ/wpy9X8bcqj/VgTVAusmyXpz84doTGYkNhIbNy83GWXju8RiZpmO9TBF/HhbLd1gixzt&#10;aJCzQBZnWEZdAG66yOi8il3aAku944y+y03lstBcJodx7J6hSF6hq1zu65N53IvWqOOIFsC0QgpV&#10;ebNkABonwxULZOwIxWomFj1tMEXQjRvaM4yCg8g4iPFEPdaSKIDpFMJSdTlBw1vEaVAAq1/DlStx&#10;2tDCl4XbhhbDZG66IoqgFsU0tJ4JFMJ4eISFnCbxjMD6tSL4uuHc1MnpxYyJRxjN91LQQsWLbiWA&#10;YheoFyd2GDQL/4AwCaM7DA4NQ8Dvhu2TC0UwQOzdfOEYTqBTnsTcFItwvtYoBUdNXN/H4OEBmQZ3&#10;r96FwvIAK/Z5BPngc3Rwszgun8Vh+RoLnbP4C15AyaCZAotIAxPYbHqhq/VCTheEFCwMQD84KlXC&#10;+H6TiSDUcOpctMaVVYDFnSrPAk9BfK8WTLXIxxroZpuxlupBazyEq8rAAZZMSHQ0WS+DTkX9B8vg&#10;VHX07md87gOkxzShlPEBCkd92yBbbLSQA8qZBDOdZpkzd1KOHb/MyI1RLFnDYxNHAZb7KUoFhuJ0&#10;mGXRn3DtUNXK++CcH0I5eJ8H9ZIhFxYLfSg4gWgnA7wDJBsaSDc0lDZoI4q15ENzSSTYqoxDqgTc&#10;NZsxtR4OnlrSaw6sYoDaBWbRMdZR/Bqz86QNfWYx90YE5rFemDCkckCm8/pkhqRIIaL1eYwg+uns&#10;y1CmzGZmUeDoBIsJBmdSOMbXWqJzOMKUMI8xwVEenhMUpCl+jmk2xPMUrUMcwJMUwxkyMBboHOdT&#10;KJ4chHOMwYe5XyYoevui88AAM6Upmi4QXmIlxS+NYpcONaaACaeA8VcJ1Vm83vr7WgBVQB/FRNHK&#10;VHOVEfgCGvAWApuUBF1Hl9FAd3Ecx5bLdICjx+D6tSPfhJtX0cio1UfAOS4p54/hEFNGeBNuLtew&#10;sr98alpOr+DfyCa3EhpKVmEiuuMsuvhhuaFZIZdWgC6OMD3lMZ3UotSoIdUQAwHkaC1obtXOKrMB&#10;KAIOYSHdYN0wBbyfewHuX4U6w3BlIa/rWcDxeQrY5zAb0SsLjOMrsBlwW1o+hAKrXrohXzd2VxlG&#10;4ptgfzevQoVBfZKZGc99WYkChCUkel91k1YaTDbdUjSLhFm2w7dgFhw6tmBYgpRQAIu7GmR4YVyu&#10;Q786wdZWp7l00uc0ZrSSBkZjJYrZGeQjMSsAAsnVLGCuSgqgTg71XPtZss7TaCwiDhiDBzwLmXkc&#10;HfgFfCT/yAH9OXSYr+AEfvHFZ2yF/8T3fAGT5ElgnwNQtlwN2PRhFjRKeTnB+7LK4XS4ulAWyWE5&#10;DMVlhG5wH5ZkUxijDLPAm61msUX+8VWwwtO9dSxLyAzpaSSHBU0yuTHHsaWbJVRtTTZdWRo/UBob&#10;2zQ6gRSWD3EoLYLI+4grqEQb2CJhWfjpp2E9A2nal2IQDG6Sys0aQ6FLBDxX1YWqL7IZbbLRRMaC&#10;IZUSXh0Snyh+FKkY1tfefv4kxtNhYNetBpQpAOfh/P9qwHUtahFsBf0DcSnxxNwA2VYenLJ8SNZe&#10;uJP4o9wIhrwcgJzNF05ftBZCnIODAxH6Mw57u/vS0fDwoWrwI8+jp/8QUrpxicQNYvroGUNQ+U0o&#10;N7dvU/igh9zAtEAT10ZIFFvFokuXG8fJ9DiH28W1y3izsXS4RPe3DPap0p6QIEwD2JoGoan1J9Da&#10;GxK2M/+WgyfJdihJVFHiE0SIT0YRJqm4v+CYEpGcSyIX2CadbRTFPZjvJRSqiA/yrgC2owEsCALB&#10;ugLBO+NTyD9BoVGDEWoZI2N+HlBCTjUdTL1kgp9llTXRjddxQPEgc/BUYO9eB4m6F13kICP4KCO5&#10;Hj6h4ZCVWXKkwYU8x8ZalSsffMCGDQv9+xTAuxBQL7LY+RAcZy+mAR5OLnSAjMAYA7RSjHrAZzvV&#10;KRlpWDVjYh7FLRYlTT7dutpQJdLp5XC/FNOxZVHI6ilajZiodmTjTlJQL6EuweLtwutih8TQOQS1&#10;SYz4uYRJSRr6be8wSSQHuj87R+a4OeerKmQVw9RFyNAzFN6jwBRHoKfMQpmYY7u4gkfiLD/rNJ3j&#10;FB3EYTqJaf7eLIHpMxTnUbrAA9yP+ziMhqIzpDc8TTrCCFGKyZQOgnDKOXwzwDFTtYul6CUms1jj&#10;+8jiddXc3EIe1DR+luiYRMjUXbzvuPvggN2ERrkW+kQpD1kpxrVHcGw5CW3lID58xa0sVxiDW9jY&#10;9ncyUlGYhhtypRUDgvockhBTWSqFOouL+WZxMNsqybFBSPsyeE/ZVtOhzLBJXZwekQsU05wEP4kO&#10;sJekGH8DLy8qAb02eLbGaCaxpS2rZToqz+LKpJjwUX/djCQUXl4Z1I7i1gopJFahhUXImRuE2WOL&#10;dfniUWR502jvyRzBSGEA/PDoyiQ5LSw8YB1cBN/LZMytqa2Uax/ckgv3b0n7BOav2GF18rGDhd3c&#10;uRNyBXbB2OqiVML9K8J8oRTcc+DIQcM2/BSu0ilZKE14hoshqRvs7+HtFnGIa+HLgeyezzNeDMZX&#10;QRZNfhFmD9C/9oNzT8GgGCOw6hARqAfwWxxHoXGef+9PfyRP+08oq3B++eOXn1AEPwKuOsWkMyhp&#10;6JbjQlArUWA7ODQPsBW+BFF/gddhrCRLZmsLwADBQ1MjyVOOlApS9VoykmUfUM4ci7wTlWUyW5cj&#10;hzCGOMAh1VvEZhxT4r1kogxAP1uTxamaC9aTgoIiNgkrGYphPMUpHi/9WIKPoiiGUcip/JIzxR9y&#10;cgCbvEiwGy1+7oGBRM0hrMdfLI20Kr0S+VxTqlLA+IJiaMP5c9FYzWdCoSgsKoBKkUVuZxz/VhJj&#10;bzra3WyJYszyorBFgH/5eAWLL9tJW2Nz8SAs3Re9rg9KDm+fUELTw3E2icewE1G/v79EMRoHMcaF&#10;oOoICYogtc3PgA0OjIzjIoMl/RRbOVKi1MX5ffSxWgD1WmHR0Y0zjVooKd1FZV4ncVW+im71Egz1&#10;C1BezuE+rbkCcQDv6ckFkkJEZlJsjoRDzdBO0MHFh8S4IBQmIWLtjPMKxTANXtsxjA/U/y+EgyKc&#10;Ih7BtiyQzaa9byRddIJY+0TILgdfMXEOkBiwqkKUI22dIxDPayWRMKS4UBxt6GLy6CizgALUGiyd&#10;Dj0pr5wbi9MWfDOLYhcPHldAN51FmHU1NKAY1DshvC65dNfJYK9tSMY+RjnyEfxBpc98wvUpvK/3&#10;GYsvQ97+BNlXDl1cAo465RS8NHDWOgpbGcUuh66vCdpRHaB2PkWinO1vCYT3JO6PHNL00hllkxKT&#10;pBrtdy0Fvospoa+kWYIcMaZAZhcRkU60ZZq42AXxnpCz4onxBFvncFcP6cG89BiypWlO7bmWSjlY&#10;kS/7Od1HawiMAhTvAyccgWA/Cl48TId2gI7wAMX5EIX5EA/WBPzNScarUcbkUTq6UVgDHRS9dpK/&#10;OhMKpAHTy0KMMtROK5PiFwtVRjN0cwgQz+P7zM2tA2ao4HDhwGapE86hMQLXUvHgZTb/DQR0VWAv&#10;n8vYV87DP38BOhPk5YPYVjXQsbV0VqKdRtnTii/jRKc0ZwWzVbSRcMfNYr3pRdn99jOy4/fPysbX&#10;npXt770mkf7ukhYdKrFBvpIY6ANfLVVWKFBNaRTMGOIv44IlJTxI0uPikR+y4AO8D4sJ5R735zUO&#10;JR2PzTCFNC4RNU46zt1pEIMNaW80C4y6qRXJcvneSZZfZ+XyWRyN6HSCor3pfJNJPiR2E1fq61dO&#10;yAcQm08uzEl8RCgTSq2BSH8Krl/lAIvJYRZw4J19kI8XUYacVRnc4jSUHzrhCQLHUKvsPzYt56Hv&#10;HDl9DPVUpuRwn6g2uxzn8LIylk1AFLlMenkUwALep1IKYCVejxX8WjXgk+B98+B9C/h3Hp4dN1xq&#10;ZnGdnGKSZwzXf2OAKvIXOsA/AkXxjILfBXl7SCm0p1oiQPPI7OnA7eUaI+5yK9y+hlI5CUF8hCKY&#10;HuolyWHevJb+Eu/tisKKpRrb4iWw6nk66iNd5TIMNpoT6CWZQX6STjJlOgFua1TrmQfuoxyvJGII&#10;0xlNdWyNRedbgXwtFxDTG/zPBRlZKA90LIB1FA9YLJvXOJxDUsCCsnKzJA0OUTZk0Kwi8D/AxQoi&#10;H0N5YILYOgaSf1pGl5gD/qP/Vhn+b+rvVddB6DmE21pm8R7cggtYnJTzcOdRePPAhKJYeoQSU+lP&#10;BKcbDi6uXH78OpgH3Rvrm1DGX43i9PX0RhLnLHb2FMyAENkP9WaW7u3ux19AtsaxGnD7NNSbiziV&#10;HGYhsRcu0gIUnFlMS/XjEpvVqxCcrzP+LrK0OIm1vepKE/i50xD+p+Mom4aVVDqjVjTKiUAsdjw8&#10;KMoUZG+MFV3oBj0o3Mlw6o7M4ZrCOBoO1SOaTjk2lUxSfMhs3P1ll7WzWOLO4gVPzplONZeNZEff&#10;CAuQWakHfkiCxhGNd1+YTySOKHUGTmQx45t2MDlgY9mQhBM4fOLp8BJ4fZIoFmnw4PIhMUfw8CRR&#10;0FKxAyuhSORSTGbZrqnWUg0uP4Cu8SHF8CN0wlfZCt+A4H2VQlhKsclicZFHqH0lhTCF9yuBDrsQ&#10;GlMuHWASm92CgiIUPow1dFTVnOolFN0MNrnFFMoqtrbduLVUYDzpR4aKs40Xy4Y6shn6JIgOUL0H&#10;nZz96DbdxMPWWvoAoi8e3idH6Z6WhxpkGt7bIUwBJsFn5iDkTkNt2AepdZCHrJ9OYwDAehhe4iHs&#10;s8a4h4ZQkvQzfg0ylYzkog7JIFMkq1IGilCJZFZKH6PuAhzKSriNGahbtAjmKZc0rwIjUF7HHH4O&#10;4JpiRvocqBkxsAr24lR0mxH4JPdIIwWwCvpHKUagLaMDcowYybMGc1OCpsAA+7orCHXKZ9uYKDn+&#10;5pLsaiThtuvFz/Rt8TB6TVyN3hTrja+I/Y53xXTDG1xvyY63X5Htr70oDhvelhhbE6mN9JGBrGg0&#10;4hTBMB8piQqB4xaNptqP9zEUDBhmQ1K4JMZR+KL9UT2Rtw0OlkiXGJdIoUzlvc5NkLDUELJtUiDH&#10;49IOGfo8nWV6IgUzMUCiUsjrzoxkMYI+G/rNNXJKRohfSMPsopef8Rr3xHlCydLrysQ7LVYCsc6P&#10;Y5FzmD93igVEy+Q+SWG8TOuolWyIxIfIFbkGCX8WBUkqXXweh18J92MZFnbl7A8UYlC8v7iG7o+i&#10;p07oFXxeSyGs572bIsCqH0rLCOT1uXnYFMQZHGDRpA4xX2r3h+2V2l/9zS4Ll5pzxxFk1EgNB2YN&#10;5PciDmhdtB3gXr+BMuloY5XMomE+gmRwEEux3ERkrbx2aXFhkhDoLb34Mx7Hf/IIJP4FQsiOdFRB&#10;l2FSDQ+WSFcXiXRzlyAHJ1lTU12GUJ4bm1AXFapXKg7E+JAKQK0VPYvtXAJ+fIn82pewmlTVZ6rV&#10;DOPSXjSdXfwj+1EMHOSb6lFtZn+fjOEiMklRqUM470xBCo6Nl3G2naNs2FopeoOQK8dYcbdAYiwG&#10;pDyAe8P00SM88PVYLJ2Qoyws1Nm3DT5iKphTOMHr8eBbkRgYOuDc4hlEN0j1jmABEujvJzFsgWsg&#10;S1bzgpdSfEfg5t1FOqbi9lOXcCeBzKwk4RPQRw6yhVVOnKbP6eJDP9eN73WiDo+jaFmE5jOLiiQR&#10;hYM7FvGhjOShJMTF+9HVBpGgxyjsTwfo4RYg3hRkb/TEfnjq+fIxEhxsniWIetjFw4kL16B4eGZh&#10;sYmMzP6yfY+VWDp6SThKiUgghjKIoQPDB3DoGGP7WiGxOLSkhCVKMB2wK1haPHSfHqSHmtO8HwpO&#10;B6HqRVBlCvkZcxgHkuigC4AVWru7sAOjW4CbV0Brn0unnclhk5mbaQig+pitnma+qqRPaTGGbpiw&#10;Kr2O8L4k0annMdJUUeCyOdhSKHo5TAIpdObR5DNncvpmUWxjExLBO3Eh4R4poyNs53Bsx72lnS6s&#10;kPwUP+z1XXGhdnPwkfiQZNnbMiIhLCls7eAdohsOcnOWnppCnG4Aqmf75PIc+NVMu5wdBbBGF7sM&#10;ZeRkZ73MoeFUisNCdalMEeE4WpIrk9yn0zxMszgITQK8j7Ix7mc66WEE7+ew6MMjrpaOWj9OoHuu&#10;YIQvgx+aRoHPg+dYCFZdUgBIz5UPrlgFUTqGaSKe6xByvXtwAI/CxWwAM2qGElLa18IGtxeOHTpa&#10;yM37UID0tLM5bKMjTvCUTC9jyXTeLmkOW8R984sSYPKWRNpskkjbbRJksVk8d68Xt53rJc7TXlx3&#10;bxTTN38nW379S3F6+7eSYbdLKn1tpDvBX/oyoqQ2JojtZqTkxUXQ7QWC08WSjRwh8dEBZKPEQx1J&#10;JSsFfSsuPdmwHpISgVtyGA0zw1C15GLegZM7uONIG1vOXN6vDIpnOmTfomSw4mm4p70wCkZJ6dsr&#10;8ZFhLMrq4ZGC5zHxpMCRC2MsDEPL7Jcax7YbGtgHOP/Q+cWxLAlmzAzh/+8/AkaO/do4DUIqE2KR&#10;pr+h2ClSrJrDu4hCWKy0Nnij+gxW0gXWQJUqhVmwF+3uBJrekAAfcXK0oQ7g9ATe3kucxRAk8sF9&#10;RCKgvZ6ZozAeW6RhuUKspUaj4hvQyoaZRiuOJqcWyGyKe+88SpAlMMvZ+jJZ5H3qAwssSYuXIkbf&#10;TGgy2XD8DtB9Lnd3I7VsogCil6b4jcFbLYyh8WDqSQiEi8gicM0ca+Z+uDK9FCP11OrBu7+IxK50&#10;Tv84xqpUFhWRPMRRCUimAMv74b01gtv1Ii8bQRp3kG3OLPw6lUkNHxrF5h77JPh0U4yW9TywVnDO&#10;qvjzg4ybpcinqskrHQILGWPDk1maQ7BxBKJ1XjQUCJnM7bV845rvup9CtR/eYSca21xuVntGYF82&#10;0M5oel1xfnFw95IggtQjYXXHEaI9go36Am/SsdVjBDKhfkCKdo2Pl9h63sG49DyY2CjZJqrq0EsL&#10;38mTp2HIw/+i+B1VGgzLgVkoKh1sn3PwHEyBIxcL5peKYUAmXLPkQFxkwQPDwCp96fgCwP4CcJXx&#10;UhwQDDISou7cBHQVLHsS6H5jCfdJoLtKAGfz8g+W3eY2Yg0JWTmOcWnIzXiYRyFvH2QR00A+bSw/&#10;YyTLlgx+znSKfilj2kFoA1NojA9iQtvCqNtIZ92goUuEJbVzovdzU/ejXQ2gQ0igC0/NY/QjXDwj&#10;NwO6kC//v59UN0Zhg2sM+mW2wupvqJGINyn8H/DatAMGJ9NBloOtpfN9x3DSZmsBZNkQz8+QDXUp&#10;Ba5fKAdNPA9gPKTU+Ng4qeRQLGE7nsBhEMUCxBcnaifMKdz5GEDXlwU25+rgT4eOYa2jm4Q4O0hP&#10;OcsCtqL3Vg7I/ROjcnt5UG4f7pVrbEJvYQZwgTDws9yw1wnvvgDmdamjUY5D0TgOp2uVDZ4BN+Sw&#10;O8IDNsl9OklXeBgh/gBSw37IuM10JjWMvGPQivZyf7ZxLw0g3eqF3tWGAW4tmGIhD28Vk0Y6vLQw&#10;4BN3utOOtnYwQORu+AsW0Y2WUYibWQCoxdIlyMujbGWbS7BUD7aRRKdtkuu2WyJ2vCEeb/1ago1/&#10;T2e3WYL3vCvuW14Tm3deELctb4n3zg3iv2ebJLrZSLDlDtn87COy5emfSPCONyXXZbfkOO+WUn9b&#10;utwkaUihwEX5SXJ8AKltqShZciUzMZwFC7LN5HgpzkDpQCdUg+qlMBfoCBVJYnq4DGCddePqonxy&#10;47jcOD4pHeBcRfD/svPiaAjy4Z8OY9IwyT2GUWwDXW9aMqqeVgQA6uB+Dpv9JsnvbpRIOJ0RjNan&#10;3scg+R4pd1jjZ2rHRCecy8JhBpOIc9wzB7U5AGcuYSKpRAqXj4tUARhgPqNwCVnbxXRoZRTBMg7i&#10;KnDeSigp3Sgw+pFY5sLBC6cD66MLXAKP3D9+gMM6D2s6d3LIA1luhlNnYvi9XGImJuUwgfJDbONT&#10;ONyzQkNZtmXKZFWlnO/t4n6ALUAXeBYC9wDdXiWdbRX3ZQ6wWC6c4QmerZNwj4+zoT5CBs8cRg8T&#10;UGSy+VqpjNLRsEZ8mBjXaCvaCyazD9KuPiytHe0A6rS+PACZmAWo46o3N4kHWFs02MoQp2UbROcB&#10;CtMoOtZ9/HoBGySV0fXB7RlURQTFZZrlQjnbNT86qQI6hUTGpdCIKF4krI2aMbQEdI3JTBAHfw/x&#10;YQQIwaLHP5wuBiC4iA5UM4TVtiiazWMABcOJZYcfJNhgliWumKCGQo+JobP08wMj9PXGbQbNMdZL&#10;GuB+TxnrMMlvcl0h6f4MSw0tfqpn/oe0TYugjsT3cHY+g3uxkpnn6P76MW3tRct8EMH3NOYMY7gR&#10;T+wlpLuPDFq12QfvGKDADeCjqGHQjRwKmp6WgZFEKN9jI/yyRrh62bpA4MSKoruKpaPyD4lgjIeq&#10;A9bpB40nnO6uAga9dqQLBB3V09HEUlST/CMkhYVPJgqYFpYC04RMa9C0fn99jO4tPKiNnGqdKiWi&#10;6B+a5P2ArhAYTZdKylxCdpJklSDw52bOYpSMAUQ+gRuLFsFbuG88oADeRa/8AQTwW8Rs3qMA3uIA&#10;yObmKmGcjuE9Sgc/y6HoZYD1aTh7IjdWLJhfQFgY23y1Gk8yGCJUgAcWsI3NhkoSy8/l4eQszs4u&#10;4sXhlI7kLQXH6SAwQHcbd/GwsJN6xtquwnQZLIXg3FslpwHwpxgnJ7FuH6WjWaxAJUKHuIBSYR5d&#10;6jjC9tOQWk9VI3ki4nEZs87VuhI5Tnd4nNDvFQ7N8eI8OVRVIgc1lKiiCNOEEmlms6yH2z0kgZpj&#10;ffUSQdjYnd1EW61k8Vs49VxEtnkOddJRCO2zkJ+PI5U8cxaq0vyMHJrjvmb7ODN9UE5Dw5hBAdJf&#10;lysZAdYSa7dZ4izXif/GlyRg3UsSZ7JBwk3Xi9PaF8XqjWfEef3LXK/SFb4tjmtf5/O3JNB4q7jv&#10;WifuJu/J1hcfEZvfPy2Jdlsl0XaLJNhtk2w/a6nPYPEX7w3k4s17HyiFWbymId5IFLG2T2IRxXY+&#10;BxJ5KZKwIrD2Umg3iYzQ/RCmP7x3Rj6E6PwxBOvRTvJ46fxyc+OlAdXHlQvHiCU4gYHoWWRoXRIb&#10;FUa8AM5Ol85jiLAC2Rl5H4TvLCaxHDqkcyzLTpBt3IotVimGD6UoWQq6m9kOkz/CvTPFsx5LM1TI&#10;ZFjLfZ/HRyVCF5DBUgDHtAjScjHFrwKYq5zJMiM7lQ4RWSVSu07oKx2QkdvBWEtxZtF7ND2fBLss&#10;fja6/BxC3AsrwJTBJfcTO9o/2C4tbKyjOcjjvLmnfLxkFt7pNQroEd7rs+0NskpR60Yf3MdSrg+8&#10;egDDlG6al1koedd4ls/SNCzQ8S7wb0+yIc4JD5Ms7vEIDy+J8vKRNcNsVGpb6mUIDk0/G5puCk+e&#10;jsAUvmy+WAoidU9MNf2DoKKAA3bg1tGMVrWH0KIeqBxdFIMRMoEPjM1I215s30kHGwFna4DXFqPL&#10;E+ROAdBWPBiFIyhY8ejvAqIAfulSQmBvW3g4iRmjkQe29mF0IZrRmgP+FBHH+EjnVABVJFjlWmw+&#10;W6CJdFCQ8vD11xV7iW4h6V50RGsFR7x+A3cOSJXXddyDtHkXlv4sN7RSXFTipiOwZngoxUUv1ctq&#10;EZwhyEjD2Cc53UbpuLS4z0NmPjpPYhx0nKXDcPuwhZ89NCtDONTMTi3wNSE7c00iXZvmz46y4m9k&#10;QTEK/qSSunSwukRwNbVbV885HeXToHbkcnLmINPKgACseRS1jMGdbCEr4L3F+TECYV4aTzB7CkW/&#10;HorQQeRrk2CVahjRhWtyJx1NJ4E2jYwGmhncRwfYjeQnnlEpkk1YcBxb8lRsrlIZhQoyUddEI0+q&#10;JtZTdc/3DGauKv17n27wNuYOnyCZU2v/EyyGciiCIYwGsRTtArpBPWB04ZGBTjgqgWwFil4yS7NA&#10;oiv9AJHVRDWabXwuXWIOvD5/wOWwWFy6PdwkAXuyXHXtJoEuAalaMONGRlgII3OGtJNY1lGQKIPQ&#10;Q3rL0qW/KEUGkIS1xwdLd2yI9HEgNvsik6Kz7wwJlL2MLXtjwqUj3Ev2xgbI3uhA6QwPkD5Gxk6u&#10;WrSfHZnJcmNuUrp1yoAC04lvXDXcNFUjdKOs2UtORT/30KgSx3mfFzjsThPxcBrPwovEeV6kG7qO&#10;aeYtDkw1lr0CZegW4+/lo1CW+P6SPMwkwWmHhBq/LZ4Uu+Btb0vYto3i8c4bYvHab8T81WfE7u3f&#10;icM7L4vTu3SBjLx2b70qnpvWiffWDeKw7S3xsdksTtteF6f1L4nftjckymy9xFpvliDztVIQ5SQN&#10;eeFSmRUqFVkRkp0YInHhvryuCeB6FEA6wBRsyfJSkiQxJpLDCTiGEbmprQLFxAied/1yClpOfX6a&#10;5KbFgOHynqRHyyUySE6uzMjt6+dlHxy6OLqsMeCqWzfgulLUUjhA8hqBVeh8a+m2TuL6vHr1olRx&#10;qOaDyeaSQ1JIoZlDSXUF2WgHkthEphrFg4tZjmVDhSpS3A94IhslUTFyylyYIAUstvT+S2WjHc9o&#10;nQLGWFWPvBVrquzSLMyKVeWFKQdLoKAYJqhAV/YOMTKH8uYYdJ0c7osW6CvVtSxig/H7tDaXADMT&#10;GeXrXqbrW8K6/zTf29Fa3mvujxGw70MYohyCatdPM9IDX/QECrQzZE0v87MsoWfuQK9dx86imxG9&#10;g6D2brrVNdmYX2awuMhG9F4AcJkNtpNGAUplEZFMMHUk8jQXMC/NlwiGA1cLWToBnaeSoBORrSWk&#10;FvKgQ4wFV9GNbxzfSDQFKZ5RxB1ffkdGRE86Hlc/KCp0Qb5keLgF0LVFQHcB17D2IcDHhQWGF5GN&#10;dEgubH1d3HB5htOXw1ZSFwCpEGGLajrBvZDcsDXNYftXz0a0mNOnim2laplvEAp0l27uNjZUV1hm&#10;PEAre42bWfEGlbdpodMCqJ3BZVyVdRusxVCxwL9tgmdkL6NSH5hbD0akk3RlM4yek3AItdjppUHj&#10;g5wqU/y/UUjM4wQ/zeBzNgaOppJATYebISi9FxlgMgaxGhmgIfMaGNNGqE8HIfLdBLLsHZ0hGwXJ&#10;FdBAPR3kEIdJHsuEaEKKQklzS2ZJksG2Xbds6qyjMkK9VFbYBfSgMEQftIJ83sR4ZD2xuGBEZ0RL&#10;ZFq4uAcTbRniRTRAGBZi8QSzJxhG4Qk2cJ9DOL11F7dfbuR70GPU9PUmXeBd7Ll0OXKAoJw4ML84&#10;OtcsJgAPb1/GEoop2J/aivlxesbw7wVEMvqjp0xLZxyGVJ2MV2AcGJY7GzbXIE9GGlfxcXFiaUQG&#10;MZ1huGIuMAMi2ISW0qEWp7EU4/stzQR7BOwvS4+U/c34IiLU78rFMYZFyBw5u91JCXIA38AO7JC6&#10;UhKlJzlW+lkAdFIAOrEyaqEgdzExNFCoSyMj5RAu1g3cdxXgksXAB4WoWQpZ7OTiQFMI7pqbAKRD&#10;R5sMphQDeyGa7ymRbjaNnymVr19Ah5oPjtrM5rCN8a2HDqY1BwjA31HiwPYiTd8T17d/I97rX+N6&#10;R+xefV1Mf/eS7Pztr8X45WfF6q1XxOL134rl6y/LnpdfFOs3XxPnde+Kw3tviTV/x3rjq2K39mUJ&#10;Ahv02/iGhG57R2JMN0qk+Xrx3f0m3XG0rIw2y+nDewmJr5RmMLhuyL9tdC5VjJI5dMXVWliweYtm&#10;aRIeSzdHl7S0MCZz4JUr0EuaGB/1dQ4J9mKxloNZxzT0k346wRM4PPHMckCNwIO7ihnISUxKs1hC&#10;JhXSdCAhq2cxqWPxxVvXWR4VSBhb55DMJGI6sTDDKfsqAUp9yDfTka/l4RJUUIauuCiHP0t3XAZU&#10;hhFBPIFLWfw6PAnaGEuJgGie+0jYGRxugWy0faN8xdHXTkJ1WZOhLu1u4h3BCMxG2yPU1UAzysMU&#10;IjYnSgrrwZ1TwsTT3Q4IIEnai3MxG+6REwRDTRP3udpeLceQuc2jCrkElngJXuFpIlEXySA+CPZ4&#10;hpyZ4yQOjlTkoBCBUJ4YJW28PirfHCVHZgBXoTW+FCFfTvSQxES+qSTW7FAw2E7GonqIo7j5hSZh&#10;KoqRKJvJOLhs5TDqPVgEBCI+DwAXC4aI6okcKYTMiRDUGn68Ma7M4N6Mvh7IlrwYhVyVqweZORhs&#10;ycs/UJx9qejq08dI5cVN7MHc7oilvQ1BPvZOPgbKi4WNIydJBTQbsiwi+Lrh8AT5XtKRRRki9yiA&#10;FXRSo2OHEbLfwsL+U7h+jDlgejrmXeeEU0xwCkzyFCf90aNgDuhpdeN7k62wFsAjdAHHNMVt/gi5&#10;BZoX0WQwc63W9Dksvls7kUSRj9FDpoDiSR192CSRb3AAMwQNi+8H/xzBOWcf1xRfqwepoNIDUtjS&#10;psKrTAVCyKWIVeFsU0mXV4NCpQh7pyq2xM394B+A+W3gpAeRvWVy0IQQVxnkAj0mMFbSWJK0QsNR&#10;ffYhMor3ER9ag4edpvJVYOv1j48BEUjaOET8ov147QGZeVgdfBxYWOmyyJvvIUMacdXIoHO7ScH7&#10;ADncdSz1tQPUUfgOBfFDit8tHHo056Qdu7N8Fge5bH7j4W+GY37qDd3JwZ24TMYQd+hHnkEsgOjM&#10;vAG1w+nq1LLIw9cdpY6bWHs7iCvUjwBvdxYfzuIWHIQHI3gpXV0S28Y0Tvk4HoaMDLDV1GjiFVPw&#10;cETAjnRrAGlYRxXaYMDvOTaxrbALjjOVLONJOEhBmmsDS2IJM0SRm1FDU6hPNeC0zehSG5hUKqAc&#10;JQZjjImuWA0sLmJkcRtn7HvY+d86AcWJ3zvOfbBCROcUlJBJ3HnGpxl3WeLtw5mkT11KwKC7wRdb&#10;8BhM8/OSEPMdEmmxRaJM14kzo2vA5tfF5a2XZeczv2HkXSu7XnxNjH77vBi/8lsxfeMVMXvtZX7v&#10;BdnF75m++pIYv/SiGD3P52+8KI4bXhf3Db+X0C3rJPC9N8T7jd9K8h46wE2vSSB4YlmYo6zub5Rz&#10;s2ylzy3IHXJ8z53l8KYbPY97yxk60kUyfJfBq5fAq+eXmERYFqwQXrQIh+8UGvMVQuvbm+oJlGJ5&#10;BH53jo7q0pmjjPvI75pqJRmMbWaCgolFfS24aRVh9AF015FsmIsYXS9fJ7GOHJeETJLU0hLFk/ct&#10;gWlt9dJpMnnPoeeHZhPqDywSJxmMsPmVBVDmiKeIpHHhffelGw/BjDSATj44gQUhFB7vKB9xDHQR&#10;l1A3cQlxRtbK/RnjwXPvjC+nhdh4mVMzHPhzbmy2cRkPcxb3SP4sH+28rIHOfHErH5RjjOXzjOOL&#10;+BOuMuqvorVehiA+3YzSQ1U7jNlDFcXSChWvl+95DoXLPr6/vBB3qaMbzuWZGGbMP8NG+hgGFisk&#10;C67x0xucQJxQ2lo/SK8JzNExjG+mjh5U7ySD/M3Ww1+s3X0oinmMb7UYjEbSHZbgAp0piRno9DAp&#10;iNSHha8RSPcQwokbhGIkGG2vLxZHASgDwgkhDgC3c6Cr8KD4WXl6ktMB/4mOM5Vxy50lgW8gHQx8&#10;MQ/+PXdPP9jyTWB9CeLLja6j+F4iNM+dwU7q3qdYda2SbHUIQ8UvyO54HxdePPtIs7/F8kNxP3W8&#10;HcH7fxQHm0NYHC1hiDB6EFMBbvYjFMZljAHmwS2PHUHziHg+hgdJ82HD6VoSNB2N8TsFHC8VnEuV&#10;LNoZJzGex8DvK0BpkIvCoEp959hUl2lUI1rjWopHJvzHMF7HMIxBc5B5pQAjxAMFJEIqj0MxEgdl&#10;IwpCbnx2tYSkYvmOV10S5NwC7JoKi5voRCCho3ENwlsvDa5bQ4dmJB+QAeIp+/ZNYOU1gS/iIa6D&#10;CPLRcQL2ujOOWrvZio2nDcsiR15vDB8ZOaJSYugEI/gZ0iU0Nhy3jgryQ9RV+gGLIsVK0QrDDdTD&#10;4gHu0vfu3ZYzOOUksehISE7GdCIafmE8I0o4RdUDLqO3WLh5UOR4D+nk3f2I0vTz4T0K44AjXN3T&#10;gSLoimLIW3xDvaEtUQBDfMFvvbiRHSmMrnytAPhs0RIKxcOTbjUyma6XhyQlO56RCWypJJOHnDCo&#10;s0ty4tisHJ09JJfJe5gBoz6GhGkvBPtBWAirmE6U8BpXc2A3Q94v4Z5bGpuWYTXgUFI3gfJNCPQL&#10;YC2UwSdsR2mzn+38PvTTB5gYDmFpNouN2fzK32zdVAN+ESL8BdxQrhyZweg1XiIsd0qU5Tbx3vK6&#10;eIDrOb79oji994oYvfA0Be9lMXrlddn2u5dl96u/Bdt7VjY8+2vZ+Oxzsum552T7i8/LTr2ef1ZM&#10;6Qbt3n1dHBQTfI+v9c7r4vrab8V/7ZsStYMxeM8m8eXfCGGJUhnrJi15UdKAo0t7EzQSKCQt+Ep2&#10;9XZjijGI/JExHiXFIZaOiwtMHkA88zhSn+H7PgOT4jJ478UzjO4YnV6Hw3juBG5CZ5cJXl8i2wdr&#10;L/IzVrHwP0nxnAL2Orwwzb01xIE+xCHLwoTXegEVSBNjYz1Oy3l0f5UUTjX2iOFeSk6Lgy4XzbPq&#10;Br3NX1IL0qDGwZgI95M9juYceJ5i42FPVq8nJiY+PONO4hnhQcGDqhZoB53OEWaIHZe92PlYiSmL&#10;IEt3U+6rPfwdSORBDuIV4UaRdOb/7WGicJVIKC5pjPWVhejMUeIc6amT4cJ4GS1NkYnafKaGBPTo&#10;jNjJ0WyLXaSMhcgQ2+LCcDB5uv2cEGpJUrSk+3niEpNAUayQfRT7Pjr+NV4Agv5YmXtgJuAB7y4K&#10;OkQA9A1HFg1u4HYBFDdnxtc9qAaiwbLyEEB7oshIQpoUC88tigclMBoKiD5sgJHBUCdioKxEYW7g&#10;hcebF7SOGIqXFsUA/Xf4psw8qP50Lv7oT4Pg98SBlYVRHGMB1JWY6keMnSfjsLpNF4GTzaLUuIM9&#10;vRoZ3IKvdYdObxnLqxl86e7og8yD+8H9O2Bc13mwL+EveJgbfBzJGXbw/QPkFGM8yoO9n3F4CKPL&#10;QTCzSbJkZydwESYoJ9gzEndpAoPYNHljuRPCgVDOgqIG5+Iwfn4XzRxhlE/AtSQN3lkYDiU+hDEH&#10;YcgaiVolku8/io15hvLowMz86YBjKKBJPHzxGjFAF5hQREQnfzelsBFKUZ3EZtZKUGolnm19kliI&#10;bLAMAi6SsWK02JpmF0VX44Xe1Zfu1wdj0Tgs9SvAseroHhvJC+kkiEgLYS2+i368h3a88Vau9mCA&#10;YGIdTaTeR4u9l7OYOXKTcdl6OlEo/Qy+iPexAruPSuQWHeBNxpo7ZIrc5uNtlkbv8/kQethAMNlg&#10;hOPOvq7owIPE3N1RrHy8ZTfxA9sd3Sm2jDIcYo7osG0Rqjug1bTj37P3ceZmtpE9rpbc8DqOE0kQ&#10;4CmWLnZi6mAhFi7WYkeX6MNp7MsD4ujnKB6Ma6nQMCKSoxjhPSUePHAvQeC1LRVyZAkMdAILMQw5&#10;Z2fYmFMEqhm9RonFbEMZkgwLICUigjFXidn5GJ+WGzJGfD35mhzIiRxqjvau4urkJZ74IDoRFO/s&#10;4CleHL5O/DxuSAJ9yY6JiOA9C2UDD7ZYQjcdabVNEuyNwOreFKvXfy3277wktu++Ktt/94y89+tf&#10;yXY6vq2v/E42/+452fHSC7KFArj+uWdk7bOQoF/8rWx+4QXZ+OunZMezT8ueF58RqzdfMhRBR4qf&#10;Cxih59o3xP2dV8V7w5vggDvEfdOrjMrPSoTVOmnICpeqHB3JCamCb5kMtJQCxqrOyGkshlKheiQD&#10;ASQxbaUwxqfGg7HFx6LqSYbuk8U2v0CqgLYaWBa144XX1VZH4e+k4A1i5zYs8xP7sWAbkzMrC7i0&#10;42V5iW752mliaOmQzx3FUgsruGuEoEGePo9573myQM7Arpjl79RDPQkOZ+IIIRKB984lwJX30E2s&#10;uD92WZvwazfuWV+x97ajnrhRBD3E1GmnmDjsoB7Q/QXZw4U1FxP73fz5HbLHwZh7wkyMrLYbPjd3&#10;2iNuQS7cE+4c3tyDYNo+kMJD4EOGhXlg2xYp3aXJMlKaIIfr8qBIZclBpoZpRuGeUtgKTCWRLi5S&#10;isQxkxiMOiarbFIjC2m64pydpAKoZJzieAKT4h4O+jVRvLhaBNVvLx3cJIaiFgQ51AtxewCkY08s&#10;k1w9uUlIU0uGZ9WKu0p8ahH4A7QICL5hbDh1hA7Gkz8IkqYb1BRv+IJRdIuhKEdcKJZRabmG4udG&#10;1+DCOGXPCOzEjefCOFzFpjMdOoW6ckSp9T1dpzMPWAgxl7MYst4Cn7qPpvXK1at0BYwC+A7egr4x&#10;DBY2havEZ+ThXuNNuvc+WBYGlcdOqgsLLtUrBKLzQ6oKpQBwNBfe3Jj69OHLNwxtZJxtdTcjrhtj&#10;t5szuBsdazLyKuXexVLY6jEW0CzaLAq9rw+jukcIrHfcstuHxAnisw20Fwe0tD7hpMyFka8RFSvt&#10;xAKUo1LwR7+cAg7qDVHbmSWBEyYNDmiXHVhyOAEnuHhF8wAmcqNQSBntA8Jx8KUzTEgu5mOFhKAx&#10;jkJGF4BrciBE7BBghmAMRsP4dTyHiWqnY6HRxEFWzwInVcWNjZsLD7QXYDSEabiBu60tZY+dDQRs&#10;F4qjGx9dgRiQvgFeayTBA163W+CAN9kM3wb0v4fQ/TY5ELfpou8hlSthmeDu6yVeANAWLvay08ZS&#10;dtrZyw47F9lNEp8lShhTK3sxt3MUO8ZjGzf02Cw/HFleGDtYyVZLbmw3B0La7cXYxlrMHR3oUp3+&#10;XggtxcrNnpvcB5033SSjunsg9CBwyxCszP2i/A3AeBpFYJxAHi2AUxrKc4QuGKOCRuRQs5OHUOmE&#10;45wTDxme4sWNHcE9EwbFIZzXXaV6GuwVoQeqH/gTB5gvvE0XuIoeTBl2FEhjW7oQ/OnsnV3F2YmH&#10;2cpUfOj6As23SKzy+Xa/J2YvPyGWLDnMUHaYvPqsvPvkI7LpBTq9F38j655/xlAANz33tGzm841a&#10;BF94jkLIn3vicVn3xKNiTPEz0+vl58QWQrQrhc9z3ZviRvFze/sl8Vj7qgTvWsui5E0K5HPijJqk&#10;szheVqf3GTo1xa2XlRuLc9A8xgHzuLVMH8KDEgx4kPu7Hxu1AfhubTiPt8KjbeLhrgYbLgPXz0fb&#10;m80Ym8UiJYORNQWvvARUKckckpngqcngtnG85ok0L6kwCDLYvmcy1uYh3atiVKzHIl9H3i5e89H9&#10;g9BZmtEAx0tgGPBGEBt/X3uxcLYUC1dbsXR14P134LA1p/g5iLHdbjF35vWM8DRgfOYuxobOLxju&#10;oxbArWZbZLftTiYLO9nG673dYqvhz++yMeKgNBETW2PuESsua3YITBRhXuDJDiyCfKSeJdFACS5A&#10;tTkyWozRLqYIl8dHMEPAXIFAq0YEAf2Q34eR6VXDHOlE3NGKAUcP4oBFOLPHCc06MziAlrha1jQD&#10;GvZi7NnChrFdrePBmUY1zOcEa/KFY7JE/ms9XVJ3N0RnMlobW4fAlap5+NBaQkCNh3MVx9icwOlb&#10;AvZQBqaQw8OTA9M+HCzGB9eWFCyxMgizzmTRkog0Sbe7sVyJjC9dLAxi8PXzpesLZcvs4eJtYOef&#10;PnMagfoVwPq7BnrCScK1j68cY1u5wlofoiTcw5nJcWgN2NOz8VWlw/FVDEux9zkM03yZrdVe7KOU&#10;x6ixh0rgHcB7b4Ux5wijTy8/dxZ43e49lsRGBhuMBLIZ57PT8+BipaGVHabbQP+Jy00MWGc6hhBH&#10;Zk9QRI9QSLw5vcC66JDdIWU7MhKmABuoHVUnAdGRKF/SlC5CdxxAN+kOadvB20/8+blsCWvetoOC&#10;YEa7D3duj6mt2FrTZeHOHBLMweMdQah5AB04cADSOVvVRtNtRuJwEkMkZSTLkUBggVBes0i6Ti8e&#10;eGtXd7GkQ99paSW+dNjJuLlY8VBbQkn5x2Xr7sHD7iFmtg4YLHTIVULU72KVdZ1NsBbBu3R+moGs&#10;XLj76KXPYh3mQqfuDd5nA3Pe2NpWdlLwdlg6iZG1h+y04KOxpZhY2IqVoxZXD4qgBw+EMzeyM8XO&#10;lQ6UxRbLrD22jhRBO4qgk1hRhC2cnMTU3o4i5M5Dw9+le7Bxs+Nn8QUwD6ToB7NQi6ULL+Y9hZcJ&#10;5rM0PylH8FRshweYDQhfDuUiluIXQQekkspENtihSCwjYQ8kwV/MAr5IZxGluvGAoHC8I5FoIpO0&#10;UjWOLT8PyiEr6DoRHJBqp+bFQRHgbCOh9nskzHKLRFtuEPNXngC/+5VYvvmCbH/hCXnnsZ/J2qcf&#10;lU0v/lreeeZxeec3T8q6534t7z39mKz79RN0f0/z62flvWd+LW8/9kvZ+OSvxIRx2fT5J8T6tecZ&#10;fyl6yOPc6CRd2BK7/P634vT7F8X1vZfEd/vvxXPra2L59lOS7GMtvagb+tpxYUG0r5nH+/ZhoovZ&#10;7iz3/DwGuotzRLFi37bK6K7XKZ6LCzwzVy6QD3yO8CXu83NnyJfB1uoUucWrx44wNc3hYzkNv+4Q&#10;X4tQKYpFD956bUjO6uDVleLuUwgvT690SMUxuMMkUzjTM1iC0aXH0pFFoF328LPjnmBspVvbjbLF&#10;yHoPhcucCYR7ge5fu8JACN0uAc4ULxQX8f7Aa16MyLu4n60MizpbD2vupW2G/68dnx84oTP4tXaB&#10;Whj32JtwH5nztXeJmbMFz5ozW2+Cz2MZu4McJdnTVAr4Pgohmhd4OUklY24xh3U1G+FyJoJmaGTt&#10;CCc6wYU7aUZauEd6KYATMCdGuXeOwKWdg6i9JruiUqaWV1g5E18JAbiWBcARgPfTy6dlcRyQdWRK&#10;OtjATo4u8KItSX0T7OyRBXh8x6VtiALRvFeywVeK2Gb2MnLu42SeAl+bRVeplI98CuEgpNR+MIsR&#10;wNe+EbJHMC7VzJCxCaykUDiEhlL46KjsrZ1o61PkLDrce+/fZYt7GSt6tJiQJleR4JzBav6OEpu5&#10;piBdz5EpcOvmdbhsN/kzkK/RMs5A7J4F3D6BrKl/aNRg3KiynRoWByPwFhdOYFoKJtjDxjMdsN+G&#10;h9fLFyqH5htDVclB6peER94BqD3jJLWVw3SPR3Cfhh74BO4rc4Q7hUL72Gy8hxGAZQB0D09abJVW&#10;qa1WHzGgOYxgMYwk+YS4xJM7EAk04BWMvpOH0R5s1WSXlThYu0gYnYm9uTXSNzoUJHKR0F/80QxX&#10;EOJT3tDDZq2ZDinBgLfG8kZ6Y7ignbizF90zhcUOaokHhhD60Qoyr5UTiwjGdS8swXZRmCwhH+tH&#10;UxZKtoyu1s5usnbbDr5eDkHZ17FK/wizzLuG5Yhuhu/oOMzHi2Q3aBHUYCkLWzvZuttYNhkZy+ad&#10;5rLd1FF2mrvLLlMn2WPhIGZWzrLH0pFukKKHyaqNmxcHgh/Fj87RmZOfn9fWzQ/jCC2k3vzaRUzR&#10;eFtQsLUoW5EuZ+2iXaQTxRK5XLA3CzJfingKBh3JhJyDfbH5G0c9tMD73Qv/MYUtaCKGG1VtYFTQ&#10;L/LJAs7E0CEH2CIMw4Yorlzsu3LR+ibR1YfCq0wCvgjlADK3BVuii91m5UAngjqFrbc7hTgEfMjX&#10;do8EWtD57VknXpvZ5L7ypOz47VNi/Npzsu6ZX8rLD/9QXn/854brzad+KW/9+nF55dGfybu/fkze&#10;evyX8uYTv6IwPi1vPfk4BfAXsoMCafrCk2L+3ONi/8Zz4sIY7UER9N/4ewne/I44URQd3nhe7N58&#10;Fh7h78R186ti/e4zYs84HOlhi5GEHdpqFzJc6H58fOli/eGaoqnmQI1UGSgwUjxber2SoJAlQk5P&#10;UbUOap4CKEqV5ZqhjD8n43Aj+t9uVC4DFL1RFiYTFMGFxVnchKB7kZW7QmzEiVMnecbOIBs9aYgx&#10;PXlyiWsRuswCmuIpGR0n1XGI5WNjHu/zHg45c0MBXGe0RTaZ7JT3wDP3OPBc+LPEYIR19HVkerAw&#10;FLJA6EsejM3rdq41/J5LgIvh/wexGbbxALv2tjf8PX9G3e0W2w3jsbHtboqmmeyyMzF0g358zSC6&#10;zoQgJ8mnqyxksVLi4yL5dJ5Fvm6S68HnXh589JQ07rM0e34PRkkSPpUpME0yPdwliyklg8+zuLIx&#10;WF2Th67zIDy5FswBNJ6yCq+vdjagXQRK94M5ddP9VWSWyvjILLjZUbajQ9LWByl3bJnQlyNS3T2K&#10;QeQY4erD4FJs0khlH0L1sUDOhya65UBVOQDWNok8bpEXdYnVuz5gy2zk9BqBl9WDG7VeDWz2TpHS&#10;dv/9j+XCRezzAWwXyNW4dfMqvCyKIuv5O9evkMr2kcywyVlhRP4UQP/yhTNYQI1DGh6DMHxQ5hcA&#10;fnH36OwaZqnCZhUtcTCj6l6clQ9AXWmF69g1onZUNWJNJ+DPuJ9BB5dKF5HNEiMeDtFeAt3ViDSH&#10;cB5f3GjyWJRcIKB8bum4wbVj487djAD+bEMJGmfMrWE7PIFvYGdztxQDJ6RlpPMQItJGkhYFdhMW&#10;G8sWNIPxy0eMd5iIh4O7pLMsifTxk0ToQdF+oRIG3SgQs4SJCaSAM8elkm47DZF5LUa16Ui+duy2&#10;FGsHNzGzthdbCp495gLhYKhhXOY2FBa6s2Bwwyh4k2YUWBtkd/p7u03tZNceW7o/ihYdoFdQCNZa&#10;U3KXIndXM4QpgjcwTb3KBlBpRLpNv8729CMyU6ZnZ1EAER4E+18NIHbtcZSN26zpnDmtzR3Ezsmb&#10;3/fl36GjAluzcWZRQtEzd9COM0BsofVYowqx5s9YMTqb2bvTTfJ36QotKZBWXNZ0mPbcvA7gmI5Q&#10;aAJjkB/GM9ZCWyjC7bcMgmwfdIa5yQnp7Oig24a0DcevjAD0Qn5dguSynqVQOYFaUXTxqrTJxmMy&#10;C6lcHDzUQDTbWVC6ggmBN6MA7uE932nnzPjFqM3o7MPGOkBHcrNt4rdno3iC+9m8wVj7m0fk3ad/&#10;Ket+85j87pEfyosUwJd/+VP53S9+Ii/94iF56ZcPyQs//7G89ujD8tLPH5IXf/YTefOxR+X1R34u&#10;b//iYdn5m8fFgs7R9rdPitMbz4r968+KK91kyJa3JXzbe+JO9+fw+m/EhsuS/2/77gtiibLE9K1n&#10;Jchuj4SD2wZ6uoofnbgPD7UXlydwgyc6Vg+9sIEzfORypdt3wujW3sZW7Dm0bKytxcbGCvdvaCaw&#10;BCxtLLjXrcUBGMIV5YUrSy0v6DIBKCMCgK1C0dcnIN9MB1bJ5oAs4t4tQxtcU51HZG0Z0BcHDNhb&#10;aJw3yzXeVw86QJYUWgC37DGSndYWssV0G8tSxZttwYNtDYXPzMmcomhGcVNcj0Ua4/Eum93/1+87&#10;+oIbe2uh1HHXBsYI9wRjr4O3LcWPr09HvpNrG0oaOy2Cvg5EXgZLWUqolIEh14IP1oT5S3WIvxR5&#10;uUsxU0cFzlMVeIcWefrwMViK/cF1gd5KcZUuhsVQzOIuj8mjgNd2TTfUjcEDqAnAr0rpYmoh3zbT&#10;BfaQ0TEMbaOdDqiIJLGORhK4hqcZHaeltnOUvIRJKW3fR+4AFk78v2j+TBetegck3TY4azN47KVx&#10;0yWBBVZR2DQ2sx9wvZXtXDc8uwG6M3U51s9nicQ8hnHoNcJ73sfM89zZy1jQr9LVkWVKV/InbLL/&#10;k7yA//7LV/JfXxGs/Ne/yDIP5i3W9X9E4fCf5Ih+zBi8SsE8jO38HMThY8unkN+MYaaQhF4XIncI&#10;3DEIzgPjbPjwJutBwaIWUi5YNAUT8J1EEVGjUFU4JDO6DmLtr3KqWOySXOmefFHC3CIqU/NCAui6&#10;jOgA7elgAniA/MAACyBlT8EBLEMalMHolY2qIgM7nlhAbBeMG8I5nSuwYAqAF2e6y0wC4TsWcMMV&#10;0qpnMdJGQ/0JhWvpjxVYBlvilo59UtHUb1h+NOKmnMRobkrXYo+m1o5OzpUlRCi4Yy7KBx37bJGf&#10;mdFB+9MhxrBxt2dMt+IENDa3k517rGWniZXh/5vwNbabmBuWO2ehiVyHP3kTIvT7jMOK/V2CI6ny&#10;wJs4/97kwPkM2/RPMVS4R+bIBVyTDwOJJNENG5vYiglf15rCa8wYb2zGiGxig9yPzopCaOlIt4cG&#10;2NjKVXaYgg3xuRZEO0whrHDPMQZCMEM2Z0Okqa27G/+fB9bNEYxURyJMFSiEnqiEIqFhZDGOTaMl&#10;nSOvo4ENcCB+hbngXZngXvkc3AXECJT17JNkRPnBGFJE4KidrR6NWZh6QNcKBk5Ip4P28gkSEw4P&#10;M7oDE3tHiq6nBEPjiQwDngDL8uUhc9zye8bQ52XLb34ur/zih/LCwz8wXI//x7/LUz/8tjzzk+/J&#10;0z/+rjz1o+/Ik/z6aT4+9R/flud+QnGk6D3/4x/KG488jO73Cdn62MNi9swj4sYSxeUNLjo9n3df&#10;ktBNb4rfey+LJ7pg8xd+ZSiANm+9CMb4FB3gC2yXn+R7MZJITzokDoZAuhp/b8xmvX24D9Ud6f/9&#10;8qRL9ETd4A4M4QYk4uziysgPrMJiz5NljzPdj7s/VBWoPfYUChsefhsKvzldkBmSMGtwdz1cTS14&#10;fZBs2tnbABewobXaTPHE3svHjKWVM5ieI0tNyMsUQhO7nfx9S8N7ZgXv05gO2pLll7GdMQXOjGLI&#10;12As9mFDbAY2uN18JwccizknC8O13cLIUBy1y7N0tTYUwV02xhRQO8OovMN6u1jSHRpRADeYbgE/&#10;thQ3OuNgFizx/nSB4IJ10G0a4Rs2cmjWhwVhiAs/lM64ESionquGTrmGIl/N61AVHMwVJFXAOtUh&#10;evnjCA3FoxwZS51GRoKXZbDpbccFZhji7lE6oL2tPUhxMgGfkcph6FnXPoCVN8adA7DuDx0F22uS&#10;hHRA10raazaTxXy9Yvh5+7DVj2UDk4YhaRWB1H3QDyYgEJfSdcWzEc5mLE2BsZ0BV64Ctr6Ow+eQ&#10;LF3BmXeSLq0QzWMxbh4NuI/0kEjWhQTsEFy8WayrFugoe+lWx0klO3vqBJfiguflCvbkM/Cbpskm&#10;OUOgUFvLoASRExFKV5RMZ1CIdjENCkt2OfGCqElU0N3VCAYCpaUF9UsnAHIRpNgmnJEPQms5RK5v&#10;NfhmGF1bBaPxffiGx1QrTEdUi+5UcT5PTpUAML8aqDAaCZqMw3IaYvEsSLix6Gcj2ESGUKDi+Fxd&#10;cnXLHUJHGYWLjIaKl7LQSGfTG+IeJL7YZCVH0d3grdfWuR/TiX4WToX4G+6HuJsmtoy0zrgu65ZZ&#10;i14arhzZ8NUcuenNdKSju4mgYIezTHLQkZftp7GZ9f91OVF0zcC/TKwoNNCafBiVr8D/u411vqbj&#10;3VMLfUwkFHNdYYl0Ht7Z8RN8xEtOlyNXLl8jge4rfNv+G9rIKd7bbB4Wvj4mD1b82ybm9ozGNnx9&#10;lh0Uwd3ghFZO0GBQt+zBWGI3v2/j6mPAULXzs3ACp6STtXEFL2RJo9xCU0drOjRLukMbuhW22tyk&#10;WgDnWWBNYJDRQrypximUovTIg4KUxRa8kE4/G/eZArbokck4vEC/SmNRl52KNRiLpigcdtJwBvfj&#10;IHTnsPODd+pDNKIPhPwItr6RbKs9KH7+1kZsd59my/uI/PZn35NnH/oPeeah78sTP/i2PPb9b8jT&#10;FL9f//Q/+KgF8Nv8/rfkSa5nfvQ9eeGhH8tvtQvk42sP/0TWMRqbMvravPCo2L+gRfBpOr7fGORz&#10;IRteE39wPy+UIzue+ImYvfQk3R9b5Wd/IVZ83MTfcTFaJ5EQgENYLgTRxfl5enBR+LxwEwJi8KII&#10;/s/LE7MAvTy0CLLYcWU6CFPbOLp9VyRfbiweHSmiTkhHXYLh2rE9dwwGlqA42vD/1dfSEXs3Ozp2&#10;Z+4TB1dwWfA4B5cd8D+NoTJZwOmD4B7NBj/SERGDK9tdY8ZYJ7o1d3lv2xZDAfQO9/7bCMv4amxn&#10;atj8bzPbCX6sHaMdf8bcUBBN7E0NxdDE3ozNryU4sB0FzlrW79pk+H/W7hZ0fzvFPsBJNnMYbLLY&#10;8be/w58JhOqVGOKBrM1HiqBcFdA11kQESGWQj1TDdKgBJqiGzVENk6Eawn4Vn9dQ/OrhHTeyOGvE&#10;EKIW7XFtWICsCaSb8WWU82EUCwXPCgarCuZFCwHcDwHbSgFPSVdJGgWrl64tmkISxGkai6tGBIUv&#10;km7A2zcGBxFsmfCsS8WKXJUaNQRRh4cimo9DEZELFsiJnEURUaqLjlNJdEmpANXR0GZyoLrMoca4&#10;xgN4HImaYlUxOKgMsCApQpVSDp5Thb1RDVc530cR30Mu/oQasFIEWbYUzWsZLPH0pHgsj+CFkQ/c&#10;irNyeQmqkUwseuhiSyE5VzJK5pAVks2vU+kO8jDGHINS0o0OtwQaUANkcAVMu3A+MVzIAQdRc+yF&#10;y7e/rFYmITRPYWE/gF56GDa92k3VUgyr0Sw39/TKPgpzFnZNyZCgMyBxx3CgBPL6ObMF1kKoDtku&#10;dDzmdGP+dENRGC2E0p1EMPaGKxXHO1rCfGPR5NbJgYNHGJ9rcKAmI4SfN4TxzZUbM4BQ9zA6P1Vn&#10;ZLLs0HHQkQJiB5bpzsORzr8ZwrivDtkWdDu78FU0oQju3mMhRiYWsnkXIwkjqLE5HRsLoGwWVH/6&#10;639Cg7nPxv0eKhps3ol6PIcf2+oJuGVwyI4cmcIde5kFFHKoC9cI2CaZjngBLZbjHEj+/Hxbtu+k&#10;CENxYLTcYcIGmmJnzLUbbNCIrtCY5cNuCu8uS5YhdH4mbGBN7FiE8MAaM65ZOPJ3nVjQsHHcwxbZ&#10;2pkNM8C6CwUgGjrOzPgYuOyoYZIowOUlHbwvk3jG3I5+yaFTzq3dCydzEqy0nA61kG2nBmXzPkSi&#10;TuI1zcAzMBySdHBYNCR+mAlsRKOjyYfFcCCCscqRTayj0bvy+mM/ZdT9AZ3d9+SX3/uGPPof35KH&#10;vvk1+eV/fEMe/+G3+PU35DGK3lM//o785qHvcX1ffvvwT+U3P6ZL/O635Dff/5787offl13PPyVG&#10;T/xM7J7/hQSw3fV882nx+v0zFL+XJWT9KxKIIsSTcXjH4z+RLU/+VCx//5xse/5R2fXKr+EWsnle&#10;96qEOFpIGJv0YHBAf6YNHw9vTH8pgBRCT8Y7r/95UcS8DBeFkcudg1Lvg2AYGYF8dINxoZtvZWC4&#10;0BF5od4xhzXgQJFw4Fm3BKO1xrTCHj26M9OOLQXQjkWHb4gVlnYOEKLtxYviZ+trLCZOm+DobeOw&#10;0lHWgsPKQfbY2Bi6OKW/OPk5UQR3GLq5nVYmdH9MBozgDnSeDt5usnE3G2CbPYbu0BkKjYWzjrx0&#10;l3j5WbrYyA4LaDP2u2ARmIkjC5KtbIT3MB7vBhbYY7ULA2Qb3tsQKSNtr5zFTAGcQ3XUqQmnqIUG&#10;SB10phoO00q6vDLkmeWMveW+vlLm4yOlsBRKGP9L/fRylzUTdEzNSEe0o4kDSPVjXvbHbSWcguAD&#10;kO3GiBiO514hVJJebsBQiqEnVBUnNpMWbrxQUEjKscPRkO1g9MJZ0DTSkcjF4XwcjiV6WHASI10J&#10;tlXkUDD++AD8+6EK8eCh8VK7+6AwSJd75Qwh3lcIKFdax9qtu8Dc8IljGz2ANO3YUSx66Djm6UjP&#10;rJyRozNHSf1qIJ5ySo6B9x2H5zcJybmBrU4bxWgSLG756Gms29uw3+GGgX6SzWhaxUifDKaWmIPc&#10;BlldQVY5VjoUS4xMR8AqewCPG1CrqOFmLZGLEyxxGgj36WakGgMD7OTjJMqQYfSFA3Qgs2rxRSzk&#10;CLGhA1ByqiBCp4H/ZfH3ContLKFgFpPVkUL8Yg6qjxw6zeDwOMZgZGqRSVypEhHMRteXk9qV18Ix&#10;CBkTfLYyFko945BOCTBywkuPLXU4ihpPRjgv+JnevIYh+hAzVkcgM3Nk3LFhrHPj/crgUFAytxtd&#10;giUUFVMrsD82uFt3GsuWnSayYbsuNEwoUhaydRcbPBMzsk0OkifxEQYJH2EUwOh7hxQ5VAhnzy/L&#10;qTNHMJFYBpZYkYt0hssoXi4SFKWqEdVcf0wm8WW8FMMB4rcaQX2guBpRAHXkNtrD+EKhNWIMN6b4&#10;6di70xKOoB0jMSPobmsbtsMsazBRMKUg2oN1BSFzs2Uja2Znxc/EuMPNHA/vbYrXeRLFjWLVRfAz&#10;c4lHTeW1zW4fltQaIiQbh3ndu8H/OFi535Lj8iSTKxWD2Rg8CQtwhM6GjpUGfUhfn1hCc9JwDy7M&#10;iMcWiVGe0dfknd/Jsz/7rjz5k+/IEz/9vjz83X+XR773dfk5H3/5g+/Io3SCv/zeN+VxPn+Mwvg0&#10;I/BT//FNeewb/yZPfPvr8uwPvisv/PA78hpd4lrG57UPfUt2Pvo9cXn5MXF7jbH2neckYfe74s+Y&#10;6/Xmb8TpFYrkkz+Rdx7+jpjQee6kE1zP6G2Erng3+KA/RSIMWCAIRY0/OJ83BdBTl1wchP+4PPlc&#10;Ly+EA3p5cwh6w6FVrFmpZEGMgW48/FZs5h0oeHaQ2R2CERpAbjcjltKJYugSFgVNC4oWU4mjbyj4&#10;njejsr4X3iyJHGExQG0JNKdrZDT1oaC57aI7U7xPeZ2K+aHYYKRWBZIVv2frZQO1ZasB59ttYwpO&#10;aG7oEq1d0f1TDDcZb6MTZPS1t6BDhKfKZQRtSnmsqiQxkOrZEtv52KIegUfIGGzO6GvO++TEeOzm&#10;bo3juLnEB3lIXVac1KF9r8UHsBE+cjsHWyv0nlr8BkrDfAlB0k4vWBowWmmOZixGgtuMHrqef6cq&#10;2FfW3CR+7jr5pifOrEA5WAEDrGXDhCEngvIBjA+qi3B5QMlQh0xoCi5SKVkfEYx5/oyV1uBOPvCr&#10;hgGgSyEtJ9NBxfJAurKN9KGd9vOGp8WNF4B0zocxyBcrq9BI9Jdkw8YqMRqNsCdOM+MYDZw+f4vF&#10;yVm2dB7y3obdBK5gYbN4jI4nwlA0Xd28JRClSAJ0hnQcYtLpNEvRCdcj29OlTWdLFwWw0ZBfewBM&#10;8wTmBxVYJXnS2fpRzErJ10jCFdgNUnEABqcpGGNmMCKVYZKZGRRP4DJBQCg9OuhKhwkBqgWXmyPz&#10;oJeHphed7l6uYQKLhlBeNNKJVmG73oYpxH4kagNcw+B/pc1tqD4YaeEfpWBnn1HaBF46QnFka86l&#10;DtUDBwkVn11h477X4By9F22w5iAHYbTq5YMbcBj23nX9LGFmsbjPlh077dkoZ+M5GEOnxYlONosb&#10;W9Ug1DGRcCc15tIaiokrN70bVKJkOsAADixbRiBTeHsWjhQXB3vZamoiW01MZYcxXCtTukEzRhNj&#10;AOxdqB2gj6iS5t49qDBQYvR+uAah/NKNs2QoLxnybE+cWIRascJFJOcpiiPF8ArRijcw1lQy9SU6&#10;x0gK8m6+tjnj+G7wwW1gnTvBk7Tr28GorF2fUnW2m/FgGIqfjZg5wBXke7RmJDbh53DioQxEWeIZ&#10;5C+uykNkfFEnoTEccUZYfNUCh2QQdJTdNiTpbfsls3Nckuj+Ctr2SVIRxhls7BNUEkeKXAIZwdHB&#10;cRLN9ryI9y4fF+1UeK6hdEQhFIYUtvM5SMACWQ5YrHtbdv3+JXn8R9+Un/3gG/LQT74lD/+QAvjd&#10;r8njjL4/+x4F8Ec/kp9+g3H4u9+XX/zbv8uvv/kN+fW//6s8841/kee+/b/l1R99Xd775Xfl3Ue+&#10;JRt+9T1Z/4tvy3s/+6ZsefQHspNR14puMGYnGuIXf84IzPb3pV/Juw99Xd746Tdl0zNsjX/3lLzz&#10;1EPy9q9/LltepWu02oM3pDOHI6OnLkAoau7EP2gEhC+Xj15/L4YeQBqGYqiFEH6qO4dJGGNeBBhq&#10;IPQiN1yS3fxxLseV2hNiuxd8QLsAiOCQwN1YAvowYXhBQ3PmgPVgYeANPzM0HouqBIjsgVZo+i0Z&#10;nR3EyGa7bGckNWZ0NXWyMnAATRlhHVlyeLGZtfKksDkx/jrskp22RhRD7kFXDkKoMsaMw1vNdsuG&#10;nTtk4y4jOj1TcEEoNCxQTOCs7rKyoCjSScIK0K9vpBikuy3FltGXrtIMwrRyD139+Jp0iL5eDuDn&#10;mEeoFRbFrQYyeyWdXxUO240Uxd5KlmdYgjWk4bkITlgK1ltL4W9AD13PKNwMlrymo60Z+keKmJub&#10;wJqPZ+NGMj34ldoF3SQ7Y2RwFD81ujDCxQeGhzA9RNWAWkQxpCDoKzFQO7rJl6iqwAcMN4hyCMcj&#10;ukBA35oI7pIFBlhDtkMefEFXTpZICNE1FFH1FlRLq1g82Y4RJ3nlxn1+v5PiZ0QX4UpRPEJBPA6u&#10;5STvrN0kazdslbV8fPONd8XM1BofwDjZvmWXbNtkJJvXbRU7S3txw2tPnaH3DYENnjkj1TjTunLz&#10;RNDFFeK354faw4FNqzl6Y9Uze7hyg+DunE7xaaXjPAwX8ioO0UdZDPXTiRbCH8vlhshFmpfr6suL&#10;Gy2VKD/yIXin0w1mYAdfSGZHURVZx2zNy4kIzaY4ptEt5pXjsUenGU0OSAXa5XYstfYRPXpojkB4&#10;XGaKyBoxBPZAISrk9Sni7ydi1R6bWorDc6f0DM3Rtbax9AgRG3A0D0ZlD0xXPfzCAKUBrRk1Azmo&#10;4vDvc4LO4crJ7w7GlQWZ3Z0NmCldljUUkz0UQUtO/z12LCqsuMkoRLvpwnZbgrXxaxNLS96TeNyQ&#10;4V2yBb577w4JaVcgR4P53bwgp+n+lgn+OY1EavnoPJrSU4Tr4BjCkmqR5LCL1y6wSb4nn37xB1km&#10;F9kPXHG7kalY6shrxr8HDWcbo/YWiu9uOlH9fowsLA1FcKelBTc9XEIK3w5G9GzuPb9wfl7tBMBn&#10;3PyRT7HVywRWmEHD245dWzbBO7ng0rEs3zI7D0lKy35JrmUMbuxH1F+LHVixhCJrDKfDTgELjMFY&#10;Ihr+X57yPLFJymDLmaIQDN1+EnSmPNQTgQ7gT5gb7Pz9y/KL7/27/OLH35Yf/se/yc9/wOff+5qh&#10;A3zoO9+Uh79NZ/j9H8qvvvlteYli+OaPfijrGX+3PP4z2UKB2/LED8Xo1z8So2d+xAb4J7L1yR/K&#10;TvDE7U/+XEx+8wsxefqnYvrMQxTChyV40yviQFf4xo/+VZ799v+St375Y9n6u6dlLX/uLf7OehQn&#10;rma7JICuyZctuQ9QgbeOuBQ4Q+GDNmb4yKXdoCfP4z+KoAcjsgcFM4ROLyKChQU4agg+fMEqWaQo&#10;enB50gm5gAG6AYG5cnD6Ag34InxQClUQy8AAiqQHDi1+4W5QsaBReQOlwOPbCUdvs+l2LiNZv3ur&#10;bDRhFKYAOsHTM3fdg2KI6cJmC8WKz6HJWDGu2iKDNLYHekGRtJ06s2HnTtm0m2d3zx7oZMYGorwF&#10;RPTd1iw+zM3kna2bKXoc0ozQJixJdLTWsVq3ypYUwd2QpS3ZQDs4mkosBT0PP4My+H8VHGoTTLJX&#10;mGq/xNHmw8vkoKzMyd0L0Oc4wCc6Mc3FHq6EqaIcbLAZGGBNIy6uQWAGHpzCNnQFDSxEDu2H9MxJ&#10;m4wF0vYtmw2ym/04P1dgyBjNaFzOoiMTtxBzcyuDlb5qEy+dJ5X+2FEsr4cIFbrAw3KC8JNZ3GlZ&#10;gnBil5HC1djKxhi+VgOuHfUYe0bjb5YO1rbCZnV59TS/TmF0smCZQJYHOR4aG2luYy/vrtskv393&#10;nexQLtrmHWIN1qRqje3bdsvmDdtl66YdYovfnCfjuiO41/TouJzCnaWZtKpwuHrZ2NNnQYp0g8bh&#10;AE1DLezdFO+wdcdzLVZ6sLHax/e2CFfxwpFFuYxDzBnSqzrhkcUC0keDWQXxfcWxKfNh6+kGxcQH&#10;sNjdla+D311AMOFPGEJkgCumUxTjtPATFFRVTbYEI3cVxU0dYZrZVjZD2WjsJrKTUTkJiVwoPMUk&#10;Mj/yiW5MIAckBMJ1Rik5IYMzSNoOGqI9HcALPTBfteOmN+B3loyNcJt2mqGoUMIz1t5KSLZnu6qb&#10;bU9W/9a8n7YsGSzY8DmAH5nSben2dxvk5c07OXkN2KAt1BpTslji0ABf/NsGGHOEK2iD70CK/ojc&#10;iFt0g0t4Rl69dhFCrS6czqI11eS8c3Lu8lk5Cj/zBmPzpWvX5Q9/+gvmAnNsEu1kO5xBXYrs4QDb&#10;bmYlmymAW025eSmCWgB3mFsYbnwzutNddIXGFlZwRsnoiMfcATzIE2WIE6PVHrqDBDbpAxhPVHS2&#10;SSbb3yKYA2lkPuf0jElkBWMwztMZcFXjidAMiiYPF712JIlxegAnEjoVzniXDB0mFh5gPATyZBQi&#10;KlmMpfPNwnEmELWK2bq3ZOurL8jPv/2v8ssffUt+8K3/zQj8b/LId74mj4H9/ZYN72Pf+Y689LOf&#10;yqtsfNdDgzGH52f74lPiw0bX+z3MDl57Qqx+9wvZ8/xDsvWJ78uGR/9Dtj39cwrhI2IJn9CVrBDz&#10;Zx8We0ZiL/68+W8fldd+RCf5rX/m6/5A3oU28xa44ZsUzHUvPIWHognMAIoQBdCPguZLAfSmuHmD&#10;73kzEflw6Ue9POBfunMQukPudlN+KIsQfzroYDppL7bIIWy7w3FKDkK15Q9zwReysAvYmBPPvguH&#10;pz/FL4guMAR8WRd7PhgeRKcAVcG5s6Wrs/dF8eFmShcHUZnlxjaL3YYCqMXPASqLhZsFxXE7ngJs&#10;+iFy65+zZyTejrJmLcawlhDdbXg/N9D5vbdtq7y7dYusN9rBvcHCg59PifF6IOrnW0yQydnRAVIA&#10;jazB/9ggG4P/WTP6OvI1rfm3lITtSnENxYAhm3umPDVJrmMS8f6xEzLKFJgMrunLMxAOdzIfE9g2&#10;bLMuQAZ/H8rcCKFQuSzAKhiL13SAVdWWkOtL3kc/Y+ReFgiLjJCNqCdcqNTvPPWUtOEHN4jLaw1s&#10;6irNoaBjKKNL7IKD1deDmepgL0VzgOSnvZCBD6ByMCdBLQz6iC+UEMJ7yBBN4eSNQTaXT4dYidVR&#10;EQTNDCzbk7BUqoHTNQAxOQJsZu/QiKyeRnuIEmEc3zYv8MgNW7bLlh27ZNPm7fLO2+vEgYKkEidz&#10;OoxNm7bL+vVbxJoC4Mcp6Mv4fQAL+XloLi3gemGMVhVodfvqCVjhtDSnANhCB9m1y4KT0x9cKAe/&#10;umhMF8nIRVlQi79ZBT9vHVvoUoxAUyCdBjC6BVGIg8DUgsFgPBwxcmBUjwTjrK3ukc72Ucioufye&#10;r0QFJRCEw43EYiMnjW0lW+ci4IRixmp1zC3CgaMUgXsy29t4li8B0DaCk7AwQv8bCFBvjf1+EAB+&#10;HQ91NVvNXLJ1HYAa9NLCsoef0wIsTRcbivvtpnBYUQyVIuPEz6cFUDfFjtBlNCvZg8vNC8qCmZls&#10;MdojW42tZfN2RtPdYC8UQCN+L5qt8WV4k2c4uG5Ci7mvRqLXr/9NFodB5rlzp3DS2SdH6I7Pgv+d&#10;OYFGFIftM2yHz2KseREMULfJH/D37t3/GApKqby3nq0dy48ddOvbwAR3mFrCnQSHhD60bQ+jOIet&#10;kQUnOvpMK0ccbLjx9yJRDAKbsaBbsGIBYMxDZmS6Cx/JGGlA8pWCMWpuR5vkYMibisdfLLBGfvcB&#10;zDx7JAss1xyeoSsdchz3ciIZ03HIB2PZsEfCA9UCGAHkEol5aziTRxg69Eg6nTi6oiDGzF1odN97&#10;7kl5lJH3YYrgT7/9NfnJv/+z/PI7/wbW9x158ac/YLv7Y/nN178mr33367L9kR+I/XO/Eu9Xfy1R&#10;EJjjcHkOWvcc9JbfiPWLD8t7D31NXvr2P8kzX/sneZ2/v/nRH9P9UQife8RQLN25zH73uLz58Pfk&#10;yW/9qzwNrvjyrx6WVx/9EUTrh+TdZx83jMBRvhQvKCxB6K61CHqDBfqw9fcF4vDRS7FB5QbCCXTn&#10;cuNypuP3ZuERxMIjmq7IDxJ1NNCUunvHoo2OZjEXj+GHurwrJBWk8bIsS/yYeAKYKiKAMkIpKsF4&#10;9fkiZTNxMMLZ3Uws3M1kE+4121hSbDTZbrhU+20NPmeKjM3RHygGswPXYCegJrb7cAG3QXUxQiNs&#10;xM+yftd2eXvLJlm3Y7us3b7NUAg37DQCGrEx6LL1UkaACdkxxg7QaRiZt5gZsVHew9/fBZmahgOV&#10;yW6bnYSROXCf21DsrYHCMuU+08t+8GFLGqRtv18vW9/eIkabTWTzpl00TWCOu3dDJfKSoa5O+QrT&#10;5HGiObKgBK05fQpDUAw+Jw9MYao4h/3QJLFzBG0TCBS+YYekbDORJnC642w5l3EkHqVzG6TwdZO4&#10;NIc0aZGUpwVE0j1E9andTjZpTBac7hG8sHm4dGTABUxm9MjEGCAM1n0Chqg5WNWkZ6dQANP4fXSw&#10;WO+kIm/q6ce+HI1jGzf7CCd+GVm1Oi77QDR256TS0CNTHiQn6CC1ZNUmQyxet3mrGPFgudDt6A0R&#10;xMNfzAlfhFNIPKdlBNvRSED2eDhUEWAoEagu8uDUJYElRtMRRPLmR0BmTklMkEzMJtM0dAY8IQSw&#10;eALVSgwYlCfE0lBuvgioB8kUiyxwwTK6ttamATbVuEbvxwqr9YCU59RKVkwuvnN5ZGKw7EDdEeQN&#10;vQVMxp7v3ZVxzisQWVBkKIAxXDlGcScvDgrkb+7YjTm6sFSyhSZiqTcv8EAEyXsO0BfopGxN2JRR&#10;ULas3SIWFHHz3WBtXLYUPju6QguKug8YaTHLFkcoMO787M4UQTdeDwc6xN2q5gAy2LnHTnbD19tj&#10;bCMWcPmMt+1BQF9CbuwdCtwycQQDyAvJUMZb0eAViHX6rVvX6GwJdmJU9QfHjYdonQYMkp0P3QTB&#10;fjy8yQsEZt/5AFutux8RS3BBbOy9GIW5gRmHd5paQY3hhOe9M2b0tvl716oYpG5+zehOdZt9k64z&#10;i3vDTQ0V4H6ZAaCbWpsx5ifhttMjSZhtphOxmIXLb24nJhLAB2nYi6WSAxLJYbMVsrcz728sVmLJ&#10;eFbGoakOI3wqHJftRMjR0XQ4yuvUAhhAYQgBM4oFEI8I8BIjjArWvvg0Xd7X5aF/+yf5OZvfJ777&#10;DXn7iV/I2qcewQEGMjPa3Q0//Z4YPfJ9sX36IXF9/hEJf/tZydj1lhRbb5J047ckeB2cvud+LLvp&#10;APc883P5PYuSDb/4KXSXh2TjQ9+UHSxFPFiGONMNKv/vzYe/L49+/Z/l0e98gy7zIXnlVz8xXPq9&#10;uEEfCadr8nG042B3FF/UC17ICF15vdxsbcWNLbo7r587XD4vNsWeXM78WWc6WjcWJ4EUvki4gAHc&#10;+/E8e2oMkcCUFcNrEItZQDyTkbItgjFBCWP5FwykpYVQjYuDOBi8kL+pZM3YjiIFpmfixPhqzHiq&#10;3RlFbaeNCV2dPcXRytD1aQG08jAXay8rw6i8niyUXbamfNzGZt9WNhrvkjc2rgf/+9sIrEXw9xs3&#10;GEZfHYEVplFO6C507FvpfrdaGMt7RhsN/46aaKjLjCtmCy7gjbsst7M4Y1NMlzhN/VGX67dee0O2&#10;MxHu3kanugPccTsNg6kbk4+1bNixW7Zs2ynuLu7kYDfJx4zIvUj/1sSykEgBOA9GrJ/JprGSEaKC&#10;8TBp426pRe5Uu81K0jnNywMCpR/bqjq4Z40YRjYjrRnEmroZJ9ke9d3qa4M5ngfoGkpWAPZRbCM1&#10;o3YWPfEhxiLN9xhGy6iOLNM4tewbxdqHrlHNCQ5gyzONPdH+0QN8TfJCMCqYQuvYj3Z3fGYGG354&#10;h03N5JD0S0dHF0U2l611Pfb9nVBFcgm9YezkTQuHvpOJHVcvi4oKTrhwimIYsit/cIUgQPcwfp3I&#10;prqIIO8mMDh3jBBUMD+I318fXn/9e/vwBSTImazaWn6GEZQtXa2tuHIQtci/o9kZjRTeMjq6qgrS&#10;sEoJbMHdpZ4usLGqW0oxNChmsVLJgqWCcUwDwvMIlMrF7CEW3l4MI79PkLrs+LDxdP37QiMYLBIp&#10;HAuQTPKCa0hUa8QWq7mY78+UzdoOK/GgWEW7BYkrBSsMRxMfOHVW203Faoe5WPBmm+rnNpz6dN3V&#10;kM79IFu7MRbZM346ws9z4jVwpgDv2mkGZw/cbzcLCf6e5Q4oDHSDxYzht/DMO8H44MfSaBzJ4Oef&#10;/QGnnVuQ0y9hlXXPoMVWmsWWLUZigQTOxJyb1Gi7rNu0SV5+/U0WIAly5vxVoAss9z/4AoikXN5d&#10;y2nMKLyDcXsjN99uRmFzGwo2NCe99lhZi6U9gDbqlDimAzW/KMTpJRTg3tbJ2nDZQbHQFLpsqFKZ&#10;4DsJuPjmsW1PAt5Ih9qUTWZwLu+liZ0rMj0OCYwOIinQ0Yy+kVCIgjCyUAwwGYllHB6VKUjjNKMl&#10;GpukcLbLqZgFxEOH2b3xbXmPsfMJtrwP/csaeeybX8eY4D1JdDCX0F0bJNZkk0RgWOD5yuPi9btf&#10;icfzP5e4dS9KrvE7UovTSXegrdS67pSUXa9JAHpe86d/KE4YKfitew2/v3fF+93fiSNLjyg6xZhd&#10;byOFwxmGIvgGW+fHWKI8ogX3+3SaUHBepQN8C/VJSXIM/ojF5HyUSh0uy6lREO6RVubTRGQzuifC&#10;ZwuH9xaG4W0gB6o71CFfXHk86WhdnexgGARA8I+hAw4i4TCaoC/USBS8FDq/RApgEgUxnvsyCLpb&#10;FAu1YMQCvixEgvmzobhP+6GwUPWGhStLK4fdFD46KtQeWtT+hukxsqL6cPSH0oTjy0YkhNsst0Jg&#10;putD7aGFS//sdos98u52ft8SbS/XFhNjQ/F7B3hNx2CFQnYyDeg4rJiwjsI7oc2sN94ub21dh8yO&#10;YqeYoOVu9OJMefAIben8HNkIO8AfDITLuZ3uchtT4k7uNyMjsEQjdOtGTkA8Lmyd6UTNMF2gYdjI&#10;xOhLI7KIZPfKyqKssaSFDqV4RIEDxUOwzWW7mIOEKm7DTingASlcT/jLa2vFc8MmyYJLlMHYEAij&#10;PIR80TzstKPZqiTFAdDTspYUZ2NwCU2GlXcwDGxtr1X/mkYxbKKrC2b7ko5BZ15+Fuaj5bhMtGG+&#10;mUvoNjGaalNNQWuCUFwN0F1MtkA3XLsuDapubCAAiPGcDrEHB4xyHoJCRsj9YHadfTglownV+L1y&#10;DBdyuLE76+rkMJ3kEH5wsfywPhTAEB60ZKg30XQIWbiqlJLCZgFp15vurJclTytdRQU+YdWaaYqb&#10;RgNjeQ9dbxnBOyG42GgEZxUwgLqOhAAcq2tMIeNta/sg22ncb1AclBdWyzCB5Y0VTVJMASygs2oD&#10;VujsIGXMQDivxtUZyIHE+jQMSnux1+/m7xfmkKHA4uTY9JLs7xiUUkLV28AOU7HziURqloGjTppm&#10;IkMuXto3KXk4xFhu3SOOdDymW4xl12YA5R2AwhCMC+Ef6ibQhs7QgWVJCAB3CLphG7ov090UQDaz&#10;pjtMxZbuzHLjLjF/bxtW7KXyxfsfyjGiDKwAplV1cAnH4E9w1b5166rBaOKTTz/EJmtYtm3fxakK&#10;bUSVFIyvFnSFG7cawUN0A0tMpNvPl8NEg46Tjufg6MeY4m8Yz7UIGrOA2QN+qQXPmq7UDmMEB1xk&#10;dKmjmTNqwurOmBIMQB8KsG1PZ6NLnuq6ZkO0ZQ5FLwevv0LUIFlKVSKTpQDlUiSb3TdZkimp2p5s&#10;6HByY6Ki6PAjWIagr07E01Idtr2ACFTV4wp/zglqiC8Ll2BG7pws1EJ0GC8++lN5Gp7fz/7XGnn9&#10;4YeJrwzCcj+QhsBakozellRMSxM2vigJ616Qgj1rpRywv9UTzDopSA4l+Eqju7GU2W6UQqv1Ern+&#10;BXF98Zfi/jIY4evPS/Tm1yQD6/tikuTKoJHk2G83uEu/+wuI1d/6F/nF1/+3/PLb/yYvIrl7Ggxy&#10;PR1gHo7PPWRn9BIK1U9EZCuuzT2I+VvUsZoc5T4E/XvbW6QfJ+da1fwSS1sMJ7YU1+MmMK8oliBh&#10;eDbGQQNJZOuZCO4Xx32cRIHLxPw4gwIYA51KJ6BosD+1oQuCMRFMdxyJyUQo1BLVZdtQ5LZbsWyk&#10;+Om1HcqKcwAab7awZs5mYuZKJ+ijxZAtrhMFjy3xVoxkd1jRddHFGkNpene76oXp6Lb/3+PvmxvW&#10;y9ubNxkKosIhWvj018pYeG/nVnlz83o6wM2Gr7GRLnIzCxdHb+4ZliruYH+uvhhYROEuBVdyA0Ts&#10;9UBl6zfzfW6nyGI4sn2XI0XPiX/TnGULhz4H9yYodjuha6ljzo2zp2VNPzbSw3jjDQ4NSh+j7UGs&#10;dWZ7+uQYYP0qFuzH0Lgew/hzluI0RhFrR37UQB5FPalkZVhLV9aBDRJKU8WLrgUwNSMBLC+cByGd&#10;ERdjASgMFXRkTYjYU/PwKiN+s7AwjwJTR4HpZgOdyagMdQScTsOI8vHPi6ANV4eOUt7k+pZmA3gb&#10;DF8pH32iFqhA8LokxqJK0sGKKsoM9uxaMOdmZ6SZaM84WO7FZMoO8z0mIH0JZTTw5pQJBRjOxull&#10;iCITw+Z3M13uxo07pbq+DdrMWdroXtrpafTJZMBSqPahNDk8e5gcFBZCGs0HZSI8lCB2pDTKmcxj&#10;SdJMcYvgNM2A/BwHwJ5O15uIaiMMQ9MIrHgyVQ4IJhXD6KEdcR6ZyxU8xJrde+zEafTK/H0Y+4l0&#10;UIngNFlsySsA6OeH98kMW+kiOtpcZGuVEMfLgRKmIKO3ELxUg9pGqT/56F0zVf9K/EAKo71mpQRz&#10;iPnB7I+g242ieEbT3dtAgDbbCZYCjmrM1txxu4m4A29YvblWpvg6f7hKLChSM0cLM3kTn7tG3tcv&#10;Pv8QcwQyhG9exChBc1be5/1Np+vbwlZ+E1vocIJ1VtkUXzIUKR/4jcH4P+4dGCf39TyKnzyMJkLF&#10;iQ26H+O5Jxt1J8ZyHzoOL5ZTduhXrdGvqpJEnXDa8TrULiSbxVoayhlXgP1Avv8wvqYPh4F/KAcq&#10;OSOuFHg/DmtVtjjwZzZyQ7+HycMeMFqlZoXyukcyyWgBDMW8N4GNsHIAzcAiN4AXbwMy2WxiAqAO&#10;poZZq1pCRREj8CZd1y/+/V/k5//8T2L03PMyiiHDGPGS05nhcjDOU0ajXORQtIsMEI7UDyWkw9dW&#10;RrBnOkF+xWRKkOwNhcjttlNqXbZLm6+F1LnyoEEWbnKzlM5AG+kJs5VmP1Np9Nkj5e67JGTrK2yL&#10;fyZPMHI/9s1/lcfhHD7/M4jVj/wYTuJrsBNgHvA85dJg5GFGWoDHYwakcCczFBjmxkwY4VKETX4G&#10;v5+Na0sBnxdigVWOKCBXA7LojGLZAIfB6Uvi7+ViBprGs5SOXCwLD8E0aCApdIgx8AVj1cIOfDSd&#10;eyyJ6UkjEOxw6bGGhmIKn8+EjasuO0xodNbuZMsLedkODa8NnD9TEu4ceE2ska9pAdyJCmSLGcUI&#10;wvNr699l82uKUcIOipmRvLlxowH7Uxzw3a1bgS1MDJ2fFsHNXNoJbjXdQze5W97exvKTIvgO2Stv&#10;46KtRXAXxGoryNJaAL3wmXSCf2gElWaH2R5iZ2EagJFvRTO/ZRfY826MPIxsDJ+vo2HYYmRmaBS2&#10;MsWEwz8+u7KCIzTbEAfaZWXc+8KQ9kZ76E0LHQRj28PeSnycbdEkuksEN2sKObxhFKIo5GLBcKj8&#10;Y6PQuvKA0tXFc2pHx9AZpXC6EM2Yhv9WHosSdUhOQjKWU1pEclSpISxFu71SClYROtZyxpvqKsJP&#10;SI6rhPtXy1ijSwPNFy2hI6vCoryemb2MkbSUzq8DAXxZWZmhSzvASN0z2E+u6D6DA8wIRgxdbAqH&#10;yRsdw79snJyA8RFMIIn77Ifs3UF61UgnPmCjs9JSS/GFMJvJ5raukQDlo8exFiffA2uwI/ML5AND&#10;WcFNWonBmhercaFDjOehWO7EMOang1tWgFGqtVQGnUspI3kcBovO2EB5IrdS5xZPiKX50G+G9k+x&#10;LT0jKyfP4ax7CHffQUOWSRzFJJ/TXLefiWRS2BD8YmW6G8zKSwaxse8A9NfTPk8zIJBupbKVX2RL&#10;vYzTjoYjqSpijNySLEwnMuFqDuMW3YQ6okAdkLHgHyNvuJG4wjpeT910J4DxBLIR9mcM9d5NyAwj&#10;sSvFsIUO6hp5r+MAxDaMEuveel2szHfjvzdFQNA1iM4nsNG/AOkZpQ6OPOaI7Ndu2iyvvvl7QwGL&#10;okjHgCcp9SSEsXNgaBLa1BVszrKh66hKBassdKZK3VGythZBK7pAS0jQpmyEd3M6h5Ef3IOe15lN&#10;djDmEDrGazcSRfeWiqwtDE13qBrDMsruAQO1gF9oSTe5e485p78RgnyWKyzfLNnUB0F9iQJ+0BHY&#10;HzuxeA6jRMj7u1n4bNq4zbBU20G3YQZe5oMnYXwSYVR0Om9jXPDQP6+RR9asEce33papvBRZzI2S&#10;pdxwOZEfJqs5QTKfRCEMd5BOH0s5EOcvJ8qz5SLB7ofJtzgQ60VRNJd27z2GazjcUSbifOQQUQUH&#10;KJyDkURgQibuDbWROuRl0TtfF7vXn5QnvsbI/fV/kae+/015CpXJSxgubMY/MJVxTwtgQ346YUcZ&#10;fJ7IYo4Qc/wZQ+H1lVHsSsDSNTe4kGS1PIpejhZMrgKyVzJxUo7BYDYdvWwJXW4+f7c0I1UqwG3L&#10;aRCqMeooZxKJpdjFqxkC47Hig5EcuB7kbVsiXbOn21LDAuXz6UirtBfdACtPT5UZO3BtUUdnez/1&#10;i8QUgeK3w3onBXAHC5MdFEuKHby/tRS/Dbt24RwDfQbo5B+UFx15tQDqpZthTyAiLYTr2Ba/Tdf4&#10;JqFSb21Zz7KE923XVtlmqgcd8jlGYmUJuKhOmg23B/I3BxY/6jSkS7dtFMEdQEebt5nRCVrLxi3g&#10;lzopwRxZv3Yz0JCTLGG0vMYT5wRXtoQBnAKeqEA2bt0mOwGnt/KNvrt+vbzyxhvM1bvAkXBhwObJ&#10;k82S8rZM4HOZcvN702H58GJt3LBRnn/heXCfd8XW3tbghhIDzcCdb8qGccmSLeo2FAgqzdJVvjsn&#10;dxJYhJ+qGxhbQrnZA+Cx6WbWHr2quZUVnR/jJmOKF+t8/wCwL8YjLzSRboDBSXztDLrGEFjscbTy&#10;cXROqdphsWxJJJuknmKXrV0T2FE67i1VyNBqMXtoJkukEK5YJYWpijzT6somii8dFS44DXRPjVzN&#10;bIzrKMqNFKlaxq5WlAd9dGptpEx1MW634XnYS7HopWPsgC7URnfcCReyjtFbuYf1/PlqSNQllWqg&#10;uldOQhtZWjlLFsV5OYXRwzJqli4MGQqx5d5LyMwBNudVdLtpBMqU0B2XY2aZx43aQTd7lK52XAPl&#10;wSK72HIdnl3AoeWIDEP1OThFaNP8CvkgPYzVnTKLU00z+thkOG71WMfX0GXGAfTngRvNjO6TQj2s&#10;cBROQSIUAbYWAegcB4geuMdYwqGbOHHa+lCA7blhtxDokxETIZ+q0ewtOKG3LsIPvCj3Pr0nTT3N&#10;8t7mtWJmCRZkaiy/e/VlljA2BjqN6pB7iS44vLBKRGINJOtYCmQMFuqY6gKhBNG5+bPUsof2YAXO&#10;Y48yQAtZCJZVXZ39GCxYQOL1ljDGsGi2kboAs2VU9kM1FE2HEs/X9+eA8celXJc8iiuuZQTfxqLF&#10;SGV2mklMAYxgBA6G6xnsGQZsw70YhBcgpg1mqo1WUjbUm007trF9tqWrBfPCWukNOHiPfYPN7z9R&#10;AF9/TWawpZ/ODJJjecGymOomiymeMhnrIcMQfptwJjmCjf+t1nK50VIqq0RR7uf3mzH+bKEjGsD+&#10;fR+ZFmP83kS0tywQVj6dSpcYYiddQZZS47lTIra/LFavPS5P8G8+9LX/JY9+71vyymM/l99RAC15&#10;fT1YAkTykAc42Ug4btvRdHLhFL5QXLqDMIsIhSeZyHuUyJY8kU4umdc6n+cuD4wwn6AsLXjB7g50&#10;esHSicFpK1hiL4vK/rZGGeCAHQGC2tffzSY8AjyQCAWKYIDSR8DSvdHOqmxNSczb8eTbYkVBM9vM&#10;YmIrW18OLYqdqTOUGAdGXGzt1wIJbMHkdB2UFzU9ULnb7ze9w+KDLg/O4GZwPC1get9s2rqW53sP&#10;1CwzWb+Djpz7Tze/723Gg9GWLn3HJvBFCiqLlne2aee3mc7PmD+nX2MTI/YuuIZsllmAWEDD8aAT&#10;dAZ2M9JDkBqzkc3vVjo+E/DubdvhGoILbgL20YWcEQe/skYsuQ+mSVxcE0vLa8UyYKOy9nGCeHcz&#10;25ttxrJhq7H89mXY8WwMUyGRxqDZrYcrl85Yq2v0KIpOLL8XDXgdQfFRUrMTRGR78JxMXKYLCgBt&#10;tVPkhVTypomxFZV3J9gUlke4lKjvnlpgxTHSqP+eKjsS6SLUEVq3s6EkkOWyZczMSker7M3XCWSD&#10;p4HkUAAogoWcXOUUtQBoD75IxcIAusN4iPyxlcrOKqSbbGBbDBue33PlodCFRw4LiSK6IztoJC50&#10;JPZqagptphAvwHiUH550H258b650LQX8zHGMld6I9z34Oko8zWXUjOAB9uXA8GcjnEmhSebG8WM5&#10;EMRIl8/olo7mVylAavhQDPcxip/Phy16Gl8vnZ85ECpGFt1aB+N+GglksXTRJSVFhmSyHDIKyooQ&#10;8WN/XoJ5Y43mrGI0qx1vYZF2zjXwKWugmZCBgaFDGbrmskrwn6Ze+IX9UoovXg0cy3Remxxeu5TU&#10;BJQ4OFWTw1xTzuY6N1laKiiuhNbEw7PLA+NJowPy50HLgBIQSREMhqjqabJLQnWbaGIkA6318sdP&#10;yFy5dEpu0AVevX1e7n56i/DqdAkMYolE8lwkS4RgiqoXNkPRdKn7MC1Q5UYniyXd9CfTuRThSReP&#10;flmjNkNx5ghk8vDFw81ZSbR0GgXQj5qaGsGhyIBlTNP3OgFttxHfw2YeIiMUBPE86FlAJv4UUn8e&#10;UuWIbue034LsbqtafsHRNIPn6QjZPQRpZixdZYBToPhYY3wKkdwN+pIDOKElHbAb1BEPnLL9Atwl&#10;NZ20Qk9LefGxH8mvvvFP8igF0OKFZ2Usj1S6ZC8KoL/MxdvKeARjrK+V1CH/2k9XdbEqX86VpMnx&#10;/DiueDlCkdNur5GNafmeDdLLNnQCOdlUrI+MRfvKCJbuvbgi17kZSZHdekbgF8X0pV/I49+mAH7z&#10;31ChfB8M8MfyxlOPivXW9eJlbSp+GEO4g7nZ7NrCtVk8kJCF897Z0oXtokMy46E3wprNktHPHK6q&#10;I9t2d1gLzhYWSMUCJA3sL4wJLpTnJg4CcDavaS7FsSg3Q8oKc6WUA1chnVBwQNV060HjzuHihULE&#10;GfzQiX9rNyPwerNNRNjCPKDAbyfFzoRcYys3NUOFymK2Ud7Y/g5dOLw+it2GnbrcULrLRj7fZChg&#10;7259FyxuLcuw9xhDKWrb1stmRlqlxmxlfFU1iBH33lY6xg3b19NhQqR25VCD/rKdrm8rP/92vv5m&#10;iuAmiNjr+Lge+zJ1i1EuohV4sXJhTbgPtmwxhfrC12TZt2krBRHe68ZdFEBq3A5wcC2AbkwKK7Ae&#10;1mwGf9kJjWIts/Gb62lvWQy8vdFIfr+eGZ3tr7mN6kw9ueHLDF2HBnw7smF0oYuzpXj4I1XzYlxR&#10;95EAXjxbbkq1lMogx7SPWLoMcjh3sJ3ZoRpUMDdTNpm7qMK5PMRNzZ10BIxlfA1fikQg2FUoqo0A&#10;CkgUy5au7g7wMbZSbLOClT6CljGUj+n469VSHFT3q4qQBAqn4m4pGCTorxsb0PeCa6kNeiBfNxyW&#10;ewydQynqji5Cc/zoIELgPAXi6BzCv92DFrmEny+cz5UqkQSW1wofMheD1CBkeEFK/QDg198L5oQM&#10;QGkRBl+qC0t9dc/xQYamv1cNiVy3ykHgC+pybcDj6FBd4CfmY+iQyP/z4M/mFtD5Yc0VAdAfAFBd&#10;inFlANu8EGQ8mXR+zhgDxFMAksEcXejUkvl5fSkMCfC4fOFFhvE9RqB2cMU+Kw7Jlx9k7hi63wAw&#10;xCCsgJRuk5aVRoFNYhzOxFUnk4UMJqEZ8CxxV26vhZ7EA5xBmHoiGFiiv6dkISLPAS9KZfwOc1HY&#10;w9HgRxePQWljJZbiDagxpoZx5Z7B9otQnokBCloo72OKlFUUSGQMdl5sbyNYdHX2dROyc5DM4iE8&#10;EdmCc1XAgYwB50zl0IgFg4qGChQGxhVNmlgM0YllpSxPYAREUkgzwapCWLSFhQRhu7WbpQlFALwu&#10;BbJrPK+JE3CMOwfQtt1wy8D/dqA3Xs+Gbzdeg2bcqy5Y30dEQnsJScTlmWJpT6BXYJRYQoew1C4R&#10;BYwtmLA1kEMQVI/MzBhxQrb1NDSVJ7/zL/Kbb/5v2fHUYzKcGiFT6QF0cHZyKGiPDNC11bL4yNm9&#10;Sdq8naQD/lsPGFgLCgi9WuHJ9UIFqYEQnLTut3SCJtIDPWQgwEF60bX2+thIO6TicrsNkm5CLOYW&#10;ojPpAJ+ECP0Y2+fnf/4T+IDfku2v4RNIEfCmyLnysPvBgwtj2+nJUsETYnAq75ubLeYCbFQtwMvM&#10;4VSaQHK35ueyhoKWRxdYUYARB/zBcLVi47JjEegI3cSe0d8OyZk9MIY9sjNHOvF41ZTDhQ3nwA/C&#10;wd0H3NUJqGI73NGtYI3GKDgCMB9Qvz4LPPrMeK3c+HnckKVtNdnIeLueUXcjRWY7Tj9OmO5uorND&#10;JWJEMaPD24hh6lqykddu28Dn2xiDob9s3SRv6UIELfpaSPLvwdPbRCe4dvsmGjEwXegvb/Pnt+7Z&#10;hXqJArZlC4sNRmd+5h1MHpvJCF5rwqQCTWoHPMK1/w+2/gK80cPK/oBn/9umoWFm9PCYGUUWW5Il&#10;W5KZmZnG9tjDzJjMZDKZZMLcpKE2adKkTdM2WEoZd7u7/91yivf7XSXaf77v+fI8b2TLtqyRX533&#10;3HvPORdgs1Dq2rwVkmsF5MisdBZWc0sAiCdED7BQzDBDNyzQC9aVUCKP0Ruf0Qf7cnACZeKmSMq1&#10;0KCk/qZBnpZnkwyDHfsM2jimmadIQ7lMdJQ6KcJILgIY3LW/Y3X46OfUo/c7wZu4TyrQJp0m+v7C&#10;RRJU2CQ1wRo+n5erFQhcAB0NQEtDsER9rLvoUw2gN+yBpU2rUZ3H6NfPASzdPfrQw/cBCp0AG3sf&#10;GPkPARA7AcTzp5CxoOY+wyR4dIRl6vSwdusSIhjpTqbOTwAulylfOwCLXoBuUDfB0/B9gDJVS9ZO&#10;Sv0+pmFaZulw42GWPR+lV7mXKPURvneamPTHGEDspxGvOyZGmZodxeP7IEEIWm5rzPp+oryefPJZ&#10;OQaYqfdy19ReBknP0sA/HhniHIEp30UpPE3m3ziaxAdwf5wEZHfTYL6XSKcHeKxde6fQvR2Qa0SS&#10;T+iyGwDr8pWLSGaG5BSyh7tYaL6fsvhuJEc6LdcS+zRT6WMMXy6xMe8MPujLJNwcZyByF+EMJ/Fx&#10;H6dP2ssQqBfr007ErIeZyl+/fhkgJOjhCsD7EGU5t+dP7qctcEDO0eg/xjatKZjgGGWVHtP9bewm&#10;bpeDgOQYuqtR4oam2O26j+SNKZZxjxND1Me2rsEhJuwsxukhjaOHvQ0KgkNjA2g96UHR89UB1t1E&#10;q91342GewwNM+cmKvE7rgKHS1bsuyqXzR+XGvedoQxBdzoLv++7mAgVbPUBTv5eSZpy/dQsxWY28&#10;kTspocfYUtcMELq8emEuQ9TNVV7tfTD5fNhPISGzYc7PSgTRnar9ww0ygAymuayB5j/J3Fxsh7gg&#10;dSHpUgbaBesdBIQP4HioorxbA/it/OwM2XDT/2E4sVmeoDf4FGXsfVVWub/MIHcHc+V0oUHuxJlw&#10;GGbTumW1DCZvlAEcIK07lkvZqtulM2G1TBjjZJc5QU6wSvMky8/vokS8GxvZVSa/d5Tb5GQoVw4E&#10;MmVXIFsqMzfJxlv/RTYhrk5YTqbg8nlEYqVJHenKo1jAJunBjTNtnSaya4jPjyFOvnHuOOtTsQ+y&#10;c9jLQKGLNpZa32p1BQIA10HiSRsRWkOwuEHSnVqx0TVoYAZtijL6rlUIz2sQS1fz/fXo4nZTrfT2&#10;8poziGpH0dBFr7UWKZyFctLoctNaoF8KWFqZyNZxUezl/OhlaNREFH0JQxEncpVMi1GyTCa0noAm&#10;Bgon7/lcs0WyDCYx2R1ic+t0Vvt/Hknk/jSHS9JJEErnApZDKEce329j8OGkVK4gCs1fUiwm/m0u&#10;+oZ+QNLD9/poxXn0+wBOJ1pCByDoUQcJioI8hnwZNgZ4tjBWOnR/Hia++OizLX6xuvC9u+kJompx&#10;0ge05ORHhoJTrOudMXH4JGjKyURN7EDe4FNRLfQwnwZ5McDWyRWhA5P0CXyrDz7ydGTSp0c1kotK&#10;Sss6+ndVlI6HkVJojJYfgeN+3B2XLsEY0QkO40WsgdE08EKXaw4dZXIVvZtLgMMDjz4ph/F5ajzW&#10;tGYD0r8bndwj04QSHCLm6gZLoafw7u2eYhUfJ/8kSSHTuhGL3uB9uCnu5w12kUj/cyTV6O0dyEzu&#10;JADh1Ve+LM+Q+HwNGcxV5Cz3s1bwMhPr54lUepz9r/cg4r6PCfGVq5flCXpwqkF8gvtv4DK4l9AH&#10;HaZ8gen4E+gAn32WTXJ87UV+9hUmxM/gknkcr/NLWOVefwNfLwvVH3r4MVZuvkQS9ZvyAsvTX0Dz&#10;+DoJ2G+Tfv0yk9WXXmAqypBB02P0eOXlV+SlF1+Ut95l5wqx46+y6/U17GavfZX9rm9+hSHHG+ju&#10;3mI9JGs7+fitr7/OY+nqxq+xHIe1ht96h/vZbcLg5nUsh29+k/UFb78jL7Hr9hWScU7AKANcJb0k&#10;9frxk/ah5+pAtjCMZOAQi4YuwwBvsEhmmgVEY0QQ3Xf1Ak10LnRMG4cpCadgZReOYRkb6ZCpIbyW&#10;rK48S+rGkV0se2Lj1xGa61NjHbC6A7QokEUBhj3oxUYYgumCnQF6TkeQSE1T4iujH4GNnWBZ+YMP&#10;PC5HmVqfA8SvXj4vLzz3sNxz9Tgf0844MYmTJ4wjieAKnssu7VPCAg9xgarlBK9D2NuhRn5AqxTv&#10;bpCrvhcfcxXth0LSpW2Uwv6qeprj9QxZ1BqGXozQiNpQtXRwfu6nSjjKvuaj6FgPolDYpxNRPbd2&#10;9iMPaRe/NYPQ05tkPa6MtZ/9P2LZuF4eoLS/n72095Ra5G4A66InTS6wyPxxWOPDTCEvYfMaz9wh&#10;Y8hZhoi76k5aKzsJOThGP+xOQG+3M132FWTKQYTSJ325ctKbJYfdaXLIlyGHQ2gMA7kSTlwrGxmC&#10;JCyaQ5I0OYIbV0iDPVcO4ni4CMO+whL5Nx67Li8/eJl1mVPy4PlDyJb2yHEubn2oGypgR0GmnxXI&#10;vKqRJRVwcahnetvIIHOMtlQntkhNhtF4rAqcQ2GGT1UEppZhEwtRrTVjgxtjsLSTJWej7PZu76Tv&#10;ipOpDoF+AeWkh7KykEQhKwBWyKCiGZ2hDgK7WSHQxdHSyppUQMjp80eslyX0+zWByApg5TOcMjB0&#10;yjFRAltwfiBSNtjdEpubKxkAYIaTg1srz98TZqiC3KU4iEoB3WWIlkelploXoXNlLtGMhXKEKqgD&#10;IbjHYpIAzFIF34X0cu2Fyv5CMNEwchskN46QZCPfM+ZrK4/SFwDMt6JhJGTFRRXqQvpVS2tvP97+&#10;GU3ky9XQU2nF49tKeTsAw+nU/DDKxHbYkwLSOKnFndDFMeQeGvh5CNAcpCE9rDt7KX87tHylfNRt&#10;XKP468Yob47T+7mChuna1YsRacpdhI1eZtDw0IOPEfb5INIT1fY9HLG+3SB89Or1e/EIM2SAeR1H&#10;z3foMDQepfazn39cnnj0ARYzsbEOVjMBKzjEyXuCEvu9b7zJ0pe3WQLzPjl1bLRH1/NtAlLfZyHS&#10;97jvR9//rnz32++RZoJdi+XS3/4u5mhuf8SypR+yb+S9D95md8g3kXG8Q+in7kL4lnyHlJPv4mt+&#10;i10JH7Bf9fvf+0A+xO71YwTB3/0Oi6pZOvP+t7/NZJQF0t/7PiECLKz+4AOOb8u33nmX+KgP+D5+&#10;F/tZv/v+u/IeCTvvcrzN/lm9/Q73vcNqAN3p+sbXv8KKgK8yWSVogODRN1lT+BYBA+8AjO8R8voW&#10;u17fJuX6nW9+Vd4jj++bbzEBfvOrWNbeI7D0W3zvO8h3WB3wrfcB0rflq/zO13lNdsKYDUzP3JQI&#10;QdwUAXp8VUzzyzR8Eo1WKYLWtg7CU2F17W01tBZwyrCI6DD7XfeRsXbs0LgcO4CdD3Y3jCF+Jwxv&#10;mEngYRZdH4cVjcMK+9nfcPnOI1w0zjPN34tcpYEGOm8I9nq0keR84vQxGIJ6UrU9QBzVEab9iMdH&#10;KbMGsBfunx7HQnkD3dqk3HPXEbnrPCk4pznXeJwBdjzsJt13N835g7hMNOq9AsCrb6rBTjkqIXRl&#10;BZRLZTCZQoId8vGIOxiuOQqJV1KfNEcNez/C6phh/UAnGYyHYej76FVPY4E7Th/xIOfQHgYIh6eQ&#10;2TRViJUIqnWUopvw/66/7SZJId7+DgD3YYYj9yNnuQwAnrQnyN2kkDxKX+xx+p9fIJH4YUD7GsGg&#10;1yl376UEfrCDkhjb2FUmo4cQSe/zZMneggw5wceHHamy35kqB3CM7Cs2yLgfiQghCptuQne4bIFk&#10;rCBEAW/xKP2vOwC/CZYBNROMOtVSIadYRnRhmiBPFsrfTz/3xYdQO6ABfPSB+4iMe4SLMkHFbASs&#10;B/gCXPT0tp9KqoP3re68qWZpVRPv6WYdHlHeBvDMVzFs6qTttBPh+ATBEUPDLDHDgdTcNkZLq4t8&#10;R9K8qdjsMDSDBRAzGFnkRRgqIv6+TqoA2jZNMM065GUlSJAaae/UAbYV9Fmr8OUXUJa6YVoWG5NX&#10;q09M6E4zqDJzbQxLkMVkIaJ3AH4u2hzFYXaJIKwuQXAecGZLHRfwPmxxHTD9Fqb7w1wET6LBPUS/&#10;sh0ZUAU90i6UK0q43AVoU0OkCzHDKKJl52Le0IAgvg/GH9AesQMbKKDocqBF5fCZPRIidGU3Q9cZ&#10;1x56QJ5AB3jjMaac6PKeh7FcIeTzPNNMlZno8RxN7WfIArxG3JNuqFKG8yi2OL29epVUE2xRKmB+&#10;iD/G0/iCH2Z93gP0mp7/wiMkSV+TB2Fyz6IzfIqffYp9HC+R7quylTe+9rq8BhB8+bVXIotZ3mRb&#10;2+u4Aa7A1q7fcxfM6Rnsdi8ShvkFJC1PcbWGAWJTe5Dtc1eRjrxH+MI7qLm/TUzTB4DGt1jo/A0Y&#10;1Ftfe5Wfe4Hl51/mUNbFoqRXv0hcPisF6TO9zNdewY3yRfaHvPTSs5H79Ht05eBrL/PcvsTn3Pdl&#10;1OKvsMhJ73vj1S/xddKm+fgVbr+oy5/038Fzf51g1FdffVle49/0Vf5N31DGxvE+i5q+CbP7Gpu4&#10;vgmb+yZpKvp83wPUvsnzfAPm97Wvv8a/m30pPOc32H/yOt/7mj5ffv+XmA6/8CwbwZ7gb/QoukSW&#10;Yj/4wL2UxFf4W1yjxL47Mhg5duI0y5cYTO2epHnNUhkW1Ni4Qurh9CH5KCwgqh7dG4b0ckAwxBSt&#10;hF5SH6VMC72sAH2mVgIIzp47yuNeZF3oZXbNMlwCGPYAelfoAR6ALR7cNSxnWVQ0qVFJHXVy8dxB&#10;hN7nGeBoWdmIRArrH+xggniiQ4cPsE2MviQJNq2ETwwNEDrQPoQ2kf4wYHQYdngCCcdoP+C0l1YE&#10;jPIw4PrMg/fIvedZ0Qr4XWfv71U9KP2nsCoeO3mYwZjGWfUweBlmALOPEp/hEvtcduPpPo63ei+e&#10;82NUEnfyuoQpnUbp2R6gdzrNdr4jJL8cAVCnkXOd3I9mjlL9FJPSNnpr2ZtXSMzsz8oWhNBrbyMC&#10;a9btsouBw3299fJQZ6ncW0XvLz9O2rYsl505yXI3PtU7EQWfIkfwfKFZLjIkOFtoksvlbjkftsmh&#10;giwZM8biGFmOeDpJjhXmyX57muyFFe71G2Q6mC/djizJWUbAApmCaUTp565ZIQ4CEdoor/txPThj&#10;N4oTQGwptEsXf7NOLl5tCIxHKYmff+geLKlsjXvkARLQn6cSeUE+j+zrJMy7l10fbnpwHbC/NghK&#10;K6BXghNIwe/LX/06ki2yMAlBaWTC3kKPewQGODQKW2f7YS8hxn2saa1lNUOorJFKQq2KldJKj1vb&#10;RiNYB8f1wCo3QnXXjwSlFxlNB33vGkwVIUrscthlFYBbBHs0M1R1uGFoVnpw+ZSjCPfd3sJIaZyc&#10;kcO5yUUZdqfaXhVwdzC17uI87cS+OkKm5SRe9hEAdYwlWhfICjhKK+QwAQ+72WuyD4F3BfFrXtim&#10;B42rh3mGi96eOj5UclXChbDAQbhqMazRrzZaEmUKca3wXJpwhhxnXjDj5ddekpfw0j3+9CM4K56M&#10;9O10sZCWr58n3OALvKgvAwjPPaelICEDvMkffOiG3IOb4erdyD4unY98fA1QekxX7LHN/sY9lwBB&#10;7HFP3ocU4xi9OvaM0hM6g2XtHJvSTnIiq23uGur2u69eYnhwCv3fWTnF/adPH6FpfwjGwMlNFPoJ&#10;mODFM/TnCLCcRGs4Rmk0gvXnJMOC5wGE5595RF587jF56TkA+dlHIx8/+9SDgNazkV2yzz/zqLz8&#10;IoJm/k2vA3oKRl9nv6wC09uUl++//WYk5+6778MaYV3fJt3kXcDrWwCn3urxHkzsfdjX24CYPsaX&#10;v8g+kxef5Xc+ze96BGAHoB4hGOIB1odyUj547xV5EG/0IzeQ1Fw+IxdZ6nMBkfjpo3vl5OHd6LXo&#10;IWrfbWoE5oUXleinTvYqtCF5aIflNDMVbUQeUkfzv4IJYJg3WrHfLgGkBW4aw9Z8JAeYyi0Wrqa5&#10;BkTJ+RKfmigbYzfLlsRtkm7MkjwYoNFOTxcNVT6TtQJ0fQENnURa0NhI6cOQowZBaTmaKr1Pb1vZ&#10;sNVPZtpBdGRH0ZUdZMJ7FJC6dI69JHeS8n3hJM+d+/dM0Ivt5Hsmie/fLyfYJdvGQqOTxzWHj7xF&#10;Ejh0iLWHfqcGEBwi9v883ukuVn9O79wrZ5nE72SPyl7aGiri3UWpuQeh74OcTy88gb4R7WMfk/4j&#10;TMZfI9roDjSgL3HBuYc9ta0tAO+F0wSkPi8XWIL+KNPvR1ETTLGj+qEbj/L34G+Dle9Z7I3XqTL2&#10;M3l+iIvF/bRMnqTt8fC1q3LfHRdZR8DqAwTDR9klUUHJmUK4wUaSX7YRXKC+3CU3/asEyQe8yP7b&#10;O5r9cmdlvhxHt9eCv7edNZfDqbGyiz3BEwkbZBD5TPu6hdKxfqEMxK2RTsTNZeT81ccskHbi8A8C&#10;hnvt6VjnkmQ0P1VGXDnS5zZIKHmbxOE9zmGHSNqSJWJYRyJ0YqwUpsZHymEH+4er7fyt+Zvms16z&#10;MDtZXOlxUmTLxhcclseId/riC5+HlDzI+/JVhnLX5QA94wGi4QucNnrgnFeAoProtTTtx+/7Kpme&#10;11S6xYS+FYdTZLEWA8Jh3DPdfZMM7QhIGKLtQNhxiKm6pjM5YYCXmNC/8PJLkfWZjz/+YMT8cD+9&#10;68fBiIf4m11Dn3uZlaXXaSFd4PXVKq4PBtpAeEiIZHDtv7now4VLG5jsI32qaKZdwfMMshKW3zmx&#10;lzAQ2m1+otNaUY3UVbVycUST2DkmjcE6GaUneRxt5wQC/0MEoRxm4DfOsNRpQntI6evG7mbk8U2+&#10;cuxzAWYYDnSqRpgne0dY45rv1oQiJuUBAB0LaTtzjH0MQWcc4Q154gSuDSaE05QDR+i/HGdB8l6u&#10;9sf4+BQfT3Ny7t2HCJVNXfsP0LiHBQyRtKoSiJ3c18ibqYOeyC5VrPP1i2cPyx3n2SxFz2KSBden&#10;aMDfgQD6LE6OayTBnKP5fmjfTrn78imY4h2AJifyg1fl6cfvI4brspw/QxrKJXzHvMgPAyhPAzBP&#10;AzDHAcS7KIuvwhDuZ0Dw8++/RzYdacXvwaq+pYD2CqXn67DBN+QrX34GxsYekucfk+dYq/jckw/J&#10;M4/dL08zWHnyQXR9994lN2jEXzmPZAbAPQPgntyHkJQF77sROk9oHBAm+X60UH28uXsApnb0WC2E&#10;QDYQB9QMXa9nOhdElxRkAlbiRx8VcEoJV+tQ5D4L9wFajP491my8twbotyHyeZgpYoijmGTcIA3k&#10;MKVqiKOc0qUGE3hFgIXR0PwaZW0wgVpKohrK1jJlbkGvVBAVX4aGzk/p4KQhnI99KCUzRVLIs0vK&#10;TpI0lm9nmHOYyqnfUr2UJLNUhCiB6Znh4axCRKogWM10rwjZQhN/Pz0UCPXzAH2kUn63Dp5OIpU4&#10;BavQ9Yr38bd4DIZ/nr/LHVy0Du4ZhyHiYUZf2I6k5AKT+WO4erqQUxzEX36CAdFRbJD3oJ+8wZKt&#10;s8cvyN2Xrst9mp3IYO0cTO0qOZKHVAK0f78cJn3nEnKfkyy2Hiaq6QgM7xJfP0jAhr7xzp7G8UJZ&#10;qhfTF4hgm4TVPU/24zEGaM2VTST5XJIvPvMCDHNavv7aV5gms44AfdkNXEdfp897irbJm196Se46&#10;zd4QNHWPYjE7BGt1KxAtZAKsqSwkPa+fM0uW33qLbGf3x3glkpVGD2VrquxzJMq5EpdcZRHQnTgS&#10;7uXvcU9hvlymTD2bT48QKcjB3ASZSNsiRwC8U9482UX681j2NhmkV9jD0a27QFiNGU6JlcyVSyV2&#10;3lxJX86qzeWrJHct+4U3b5Bt82ZL1vpVUmbJE3vSDtlB7L6u30wiVCGbfcTZiRslMXYNPTKvPPnE&#10;g/I0ov8voPO8n5K4luVSDRWsEqhgg6BOfQmcrcduaHc6sRXuAsS+xGoLymW0rDqx9eK8aGdQMgAI&#10;ThD6e8dVshYJ4O1kfcAISoYBBnotxGMdxqP9EKToYaqRx564n6pjH9pXGOgzj7Hu9ll58MlH5fMQ&#10;gpe+9AX2/zyIvfQR7K5XSBwqZbgywgUbl4c3TKnLVsNKmFvLJBIWlnl17JfyroNS0rZXansOoOMc&#10;xOc7RgwXQSCdeLYnSHTqOyQTw8e4YB6nbcGsgLCRI8TsTXNbUdZDP7gHEXavOKr7xFzRJalY4FIc&#10;JZLt1IEICTawPwMfW5gIq0TGgbqlniHuAVp+M64DPvdeY/p24w65754L8iQN18cewAd7/ZI8/eh1&#10;+cLjN7iiPoFK/26Q/15KYVKQOT7/+YcoB5+h93AfjG4/V/5BpngX5YWnH5Yv0Nt55QUFnvsJDzgu&#10;jz9wVZ7lqvEonsXnYUyf53fcewWf7F0c3F4HCO+7ikhTwZD7Th6eRAxMr3HfJKXMSU74o3h399EU&#10;b+YFGEAGwHSLXtMozehu1ux1IEdoZUL28W2J1CCQrEI/FARkCrha+p1GKUJQGeDwI8LUo9hNCoUt&#10;Twos2ZHDY8kRnyVXAhjgi1TkC3DoEXblSwV6pVrAqRYWVV3ikVqM3jWcfHpbzwasOm4bq4rwk4al&#10;i7Kxl+mYHn301lrRKDUCmO0ISjsbytntUC5dSBo6Ip9XRo7upmrpw+PYB7vppgToxtuoEU0R4G3G&#10;oUPaRjd7U/vpvXXjf+zk397C1+toAgdQzaelplFOpElqTrqk52VKhikXPWe+ZOebItM5B/0yB3qx&#10;MGBQjt4qhO6qVIXPaP0qkEM0NrDHlb5ONY4gXaVYyIStBEucDq8qNKmXPksRMooQb6hG+nr16Mpa&#10;aX6HEUGH8W1WlYUZVJBYQ9O6RdNnKD9qWYupAnddrzCN4F2X3U9gURujFB4bmOBk3gvDwyZJ7Jpu&#10;5DvAJP+E7lJBznQCAfs4CSVn+do1hljXYG0nTzJVxxlzitJaj0PTU1y0jlA275FTlMBHUDNcR3h+&#10;GanTeaoMrTROo0XtRpt4CCH4RX5+H9Kih5moH0J72Y7L6ezuCemmR2ratlZ2LFAJDFo89oCsZrfH&#10;ijmzZdHNM6SItJeJMotMeFPkUFEONrdCOY/T4QH+htcZgly05cjx3BQ5wO7g/ez+nU7dLIcMiXIa&#10;8DtVaJSTRWbpTdskdSw8qmUDXG3KVpYlxUgW8VrbZt0myUsWS+KixYDhWrbJrZWUlbpnmO8nJMCZ&#10;kkwU10JCEuZJ7CoAcMNaiV+3SuK3rJGtm1bIZoJYCxANP0RF9hJ7snVp/Bhavy/QM78HlUQVhoRa&#10;BiPX1brKwO8+WlQvweJuEGF3iTbTKK2KXvzBTUyRW+gP7kOF8fKrbyJtOstgC48wQxSVXdVS2p6j&#10;v3iN1aR3QBoeBQSPol647/672V54N1mXGAaukcz+0HW+dj8DwSfl2j1XYIj3SglT+loGn4Uws5Iw&#10;54yCVdkQ09sxMQR6xVQyKuZyckfrD4i1YpcU1O0Ta/mEuKvJBq3dLQ2DF9g9Mo0tbz9e70lA8SiL&#10;tibZJbMbX/A+aeo/LTW9p6Ry6JzU774qFbvukJrpy1I5dkYaxs9J8zh7eADQjlE0vBPHkcsdpfpA&#10;OQKLPEZJPeO5px+gP3dDPg+4PfkofYVHrkWORyhh779+kReVEhcN2JVLSE+unCJ2nry8Mweo1/fC&#10;7DR0kowuklpLihzQcvy2jO37eeP30VtqhCEVsgC6AmZUCjNSEAoCPEUAktOYLjZOHK81J/JxgSVL&#10;rPRW8mEw2clbJS8zQUx83c3PF/A9LkumePKzxUYkUV7KNiQAaQBZLhQ4TVzGNLHnpQBoCLdZOu2D&#10;cQW5KgfRJ4WZKBUXsIyZ22pO2BoArAKfYgM2nnqWrTQpcLHYpYareTUg18p+gg4GBsr29OMeJmpD&#10;lKeDMMFhlqj0MDQYZOI5pFNP+ld66JaqMaal+vEwx+Rwl+yBDe9jUjcIMx5kAtuHel8Bexx5yQj2&#10;pPEBFjYjJ5ke5Pv1Z9huNc7tGN8zSdrFKAOF4W4iuLprSfOooPxvlAm+d4ihxDiT2xE8yV3Ex5dg&#10;BctOz5bk5AyE6wBglkHiUzIk22iR1GzEp3a0nfTCcvDvWmkWu9kL4nSztlBzBWkcNzItrUXPWcXQ&#10;QEXsGrteHAxy5SYwgeleCEdOITotL8GphTyOOjW8GqpA76aY/otGnwXRixUDhEVouUpxZmhcV6mf&#10;kFEfydMMJlxEERXQo6kgmUazGIv4egWKgDCa01odViBkrqZMqqXkqkN5oHmLLchZyunTdNLM7qLs&#10;6WQZ0Dii3gZilVpISe4CgPUYQSu4C+F0J6C8jzzH/WgF9+OJHaJXfAb2OIj86SCT3zYi4i9SgexH&#10;SXCSAcg47qXD7JAIGDIIICXslEj71eQArl88VxYCTPNmzyIRmo1vxNWHDOzyoAc46kuXK21FcqXW&#10;Kzfqi+UaF8FLsP/9MO/dAOBu1l8etyTJHUGTnCkyyCF/ruwFAKuS1ot/42IJbVkhXoYeJjIAM2Cc&#10;8SRNx+L+SGWTXMbKFWLeulXaufCU2WySuy1Oti1fgzh6Jc9ppWxdu0E2r8OrvHSJrOb7NwGEeiya&#10;S+x+VjoXh/PE0n2RaulheRUwfPLRh5AckdAEK3+FRKVnSFRSFcOXv4xlFOvo/UiRvvTyy6S9P4lY&#10;njg6jiNsMzx29ARyMKyt2OL20cLYR+TcIV0VgeXzQR1eEmh8474bEaZ/Dzrce0nmuYrX/0HW3V6/&#10;j7YY7a9Ld5yQpyBGnwcMNa7LnAsRcZLa0n6Q4ciUWPydMD+WVO27T6r7z4in8YA46w6IpXKv5Nce&#10;FFPlPrFX75dA+0mp33ldjCXTYq89KpaKw+KqOyPG0qMcx8VQfliyS/aIseqgZJfhUa87IvbWk+Lu&#10;OCPu9lPi770gpcN3SeUAIcHDF0i9uiYfvPMT+RXJRx8SnvohiokZWqaFyfgqpmQLoNAuVKW2OYPc&#10;uTSx5CajmSEDjdv8vGSxAjL5gFIuf2w9zNmJkkMfJAtA0q9ZAS8juwxyKSkM3FoAMTvfb6Jv8fHn&#10;8WLKiJO8tNgI6Cmg6a2CXrAAC40pQwrMmZJO9popK0H8HrOUMRavCMHAygAo7Dj15IzVljilkVjs&#10;FmVfMD09agG3BphfM/sDOlDqdyvTgnF1c7QTndOBiLMXtthNhE4Hnw8wBR0kV2ykpzGyFlEZmX7/&#10;eB/2IgBmkoUqo0z7dgFGexDqTtHz0ttpNtzvn2KROscBpnKHEMvuHlfxLhIRkkP27erDesbVZc9O&#10;2AluBn7+CP2+/QwV9k9oQ34AeQlN3BGSqid7ideH0SI7mWYie2Q3RnV2F0zxtd1o8HbzM9M7OxgQ&#10;NMuBqS4eV6eiQwBsN298QJCNXg2EoeZm5kpiYpqkpGZJakYuIGiUXFK007INkpiZIxmAoR4WmsWq&#10;hPfSZwmXoZzHPlaChq4JphbWxUVICYJIoYoV1BDL6lHoR/hK8ncRwKYrMMOkcVcgNykDyDSZW6/w&#10;IVwHlbCNJixrQQS5JewDqShCDuFBVgW46e8pBDh1lYEfQAyhOy3m/jCBrIUIU4v5vSGa1350onpb&#10;zSa5MJM8F3mUNUTrtxKsW63yLCyaxcpOYbPVsM1aMvHKFHzRilWgVWvGIlmCMLYYi1UlIFmD77m4&#10;FL0q0o823Dt1TBS7kdO0UyZOoAOcZmDjyU6RHWT8rSGRZY1OgJfMkwXE388l/XkTlrRNLDZaO+sz&#10;UkG6yyC6veOkuTwx0iiv7e2XJziH7maYdIGL+51Bp9xT4Zb7cUfcy9T4YqVd9jPpbWUjXMHGRWx/&#10;Wyx2kl4y598iqfNulTRyAlMB20wyALdRdlfSsz2KemIUIDfGx0vMomWyackaWTGXhJrVm2T9inWy&#10;ilJ544YNAN8aWUsUf8wawHHVMlnJRjpLXhZi9TvlN+Q3/uQH30UV8R356le/Kq+zNOwbmP6/yUY/&#10;vX0TGZXe9xVaBCrRev65F+SLbDP8AvKu+wC50/j3zyIr00QmjZw7za6fG+hWddh5XcGOW93NfBoX&#10;1lWyOhUA7777Om4lvPvnz2D/PCmPUDl+9zvfkJdfepqg1loxMvn1e2twmxxD1D5ExuAES8Oeljsf&#10;fE2ahk/D9CbFXrlTLOXjkhcek9zwqLTsuianbrwppV1nJL8cAKw6IO76E4DkUTFXHqPU5eDWCCha&#10;qo5FDlfjWXE0nBJX0xnxtp0XZ+NpsQKcJTyGrxrZ09F7mAGgzHjjTfnx2wxO2SE+I59FzRa2YeXn&#10;fnxrYVepORv2xaLm3LTtkg1lN7Khym5MRUOTIV4HbIx+h35c6MqTAOzKQ5lpM6RIwJ5HPFMepSQs&#10;DCALwN5KADb93A+LC7kAWFiaD+ZWAuiWBxwRZhZw0RDmthwWqb2yNEzpxV6sQOT/d6K078Cm1NdB&#10;KCRr+rqQGPQ2B7E2lXIAcpSd/cgERpBl7ATIxlS2we0k0o3xXiLvAbhRvR1ohkG1wqQAOABnaqRd&#10;9iiYTbIaERY73t8M2LXKIbRuhwGl/dynx9HdQ3gr2SqH9u0Yt0f3DsiJA9ySEqK3Jw8y1Zxk4/yh&#10;UT4fJoWG3QTHdsml47vlAj3Qw8gZTiNdOMVxch/LedB1nWBqemrfmBzfw4CA1oEeJ+iJnqLnegiw&#10;PABwnjjEulB6kod2D1Lq8bOHxyIfH9pDn5bWwGGa3ePEm1cQMJqdkSUpMMA8Q76kA4BGrD5mUnBN&#10;JL+kwQIzTToMQYdlRZnvoB8I86vBi62hBD4AS/2xfprdQW7dLl2GDbiQ0FwDoAQQthbhNAjyM8r+&#10;tEmtIKg/o64fFdYGKLGbKaFbCIIIwUhraDCX+kniMOETZTIXhG1qL8in4IstqYj7fABfk+4IBngV&#10;9EqRWyjoBQHDIlI7yvDt6v36+cdfL2WhPN5P2GhJEQ6IACU5jLQWcNPbAAkvep8f3VghmrIiyn0V&#10;ShejESzAMeLnKFXgxDnRWl7CpjjilJiOa/T8Dra4rZ75OUrfW2Bb82QxJfCSBfNkA86MtURTrZ7z&#10;Wdkw+1+llmnuRMgsFwj9/DwXppf42z471IHFrUWew+r2PJa3R3sq5S5A8CRb0/psKVK8Y6V4ti6X&#10;/LUsOwKoMhbOk8yliyRbdwgvmieJyyl/N65hxeM4u6mP8v6xSMqWLQAxwDZ/Oc9hg2zdsF1WA4Dr&#10;6BGuW7dOli9hOdPCBbJq2RJZtmiBxG/fKjFrV0tWWgpDoCfkN+x1+dXPf46G9VnSvL8tP0Sy9ZOf&#10;/IRos5+R/P1h5PYHP/hB5PanP/8FKw1+QZYjayxI9nkVveo7731AaMdzyLK+iYTsR/K1t76Bfx2J&#10;FQOUL72C4oHveQUA/TzBIY+g7Hjxiy8TFvIYvcWn5D5cQM/RE3wA9ccDDwCUp49jBsCVtP8kiUl3&#10;kDJzQC6xr/vBp9kRftejMnrgEkkyu6W0fYqyd1Bs5f3irh2T4kZcPBMXSZrZJeYiRNnFg+Kt3SvG&#10;olExBSfEVDwuhqJxMYX2iLkEM0flYXHXHBdv/UnxNZwUPyDoAwBd1YcAWBxUY6flsWffYHj2mjxL&#10;hN63GWi+zfB3hh/wKXQCWoCS154TATO91c8dlJcKbG4AT+8rchs5Me0RrY5fwS/yuYNShRV4lJwV&#10;sMkKfH9hgK6cQUAVgwH9vIwyoZKrZC0JEdVILmqIya6lfGiksa/TrCZYWxXj/XrdCh+wiwX211hd&#10;SM+rgqQKSr6helgPwMZylhFihUa7yigbUcfztWGisXexOu8QG6wOwsAOwsb0OAITO8TnBwC5AxM9&#10;7H7ooyTl48kegAr/7eFxwAtAOggQ7RvmfhjZVDcfo3VTcMPXqceZw6MA0zDA18ctDo0DAyRraDAl&#10;n/P1c0cAtH1snj8+wc6UMbmIL/Taub1y447Dct9FelyHxuTKqWm58/guNHQDcpjndGL3gJxDa3eS&#10;lYzH97Kacd84qR7kCTIsunBSRcE6NSdO/wSSDgTI+yaV8TVEGGwzr1cVHlE/diIn5nEHWqq8nFwx&#10;sTCqGJaWkpIpWTlGScvKlWyDGTujTWyo7V1sgzNpXhqxUU4+9rFPxANwuL3IBzi0HA4Abk7Eq14W&#10;1ZSiu6vGLVAMu9MSOECeoI+yV8tfPSKlMKp8P7FSzQxARmAv1YBOCF1XESAXxH5U5AlHwi+U/X1c&#10;NvMxNkg3bqMggNaMv7oO73VlmEh8stqKdY8ILFABMIB5PcoK9b4SbGwhFTvjTijmsfTwYa/0Or0S&#10;5nlXw2gL0fz5AEEN2NSdIwUwVzdlup9bL69BNckjjfQ+e+h17mwhbJb+bgIx9zHa98P+toEJ8Ial&#10;C2XJ7JmymNJyB8C0kqj65cTkb2TjW3bMInEy4Z1EDH2R6KcHehvkEc69G90EB7MA6BJ7bM9Ue+Rg&#10;iY3A01TxsgQpd8VMQk85AL/0xUslc/mKyNAjdcVySUH2kggDzGV6f4Fh5GkGiG6LQWIohzevi5F1&#10;K9fLyqVrZOH8ZTJn9gKZPWee3E5pvmA+W+mWrYAFrpLURIZeScmSlZou2zdtESMpNtdhaH/43R9g&#10;errS9Dts+/t1BOx+xN6WX//63yL3vQaAff/7aGHJffzmB+/Ly2+8LvdpuAfg8BJhxF+AHX4L8PwR&#10;O2L0+C4rEr7/U0D03/9NfkBC0g9/8Qv58Gc/5eBx+fjd731PfvYf/yVfAUQ//8JzbHl8F83su+hr&#10;0cjyO771wffkzXe/Ly8j3H+DZKSvvIVw/ytfl+foOT787Mvy6Atfkee/9oE88NxX5PLDzxG48aIc&#10;OfOATB1CsnPhEdl7kvDjUw/J5JEb0j91WQZ23yUtw2x57D9PEs0Jqeo8xVDlMMk0h7Hu7eEgmf6T&#10;jw3+VrY03i1XiMG7m30hj9MLffNLz8nzj90nM4oYxyuw6a3fmSs+e3aEkYV9FqaXMD1zGp/nwdAo&#10;RwGnKra+V2BCrg67KSmYWhKUWMUS5Erua9SlxfTW2tnk1A6otQBo9QBbHUcDewT065GvYa7Wo4M3&#10;s962aNnKZK0BUGyiL+fnObQ1BBA+1yKTaGc6qEwN4/2YWprqyDJDIrFLs/24b7gZltUlx3cDSPuI&#10;hIehnSGa6NReJtJTvbAvmukKdNzqcWxPP7cAF4zqDGztzCEY29FxgA4B8H5igw6zU/QMu3lPTeKn&#10;3Bm5vXCCrxOLdPboKJPGSQANL/KJCbmDQz8/z8+eOzTMCcy+Ub5270XsbWd3sz4TUAM8z8IMT+zp&#10;I9DyoDxID/Wes/RQYYQXjwN4yEiOokWbwj0xzmLnPry4jQw3wtiCChz5TKzQiiHSTY5dF2k1pCZs&#10;YQK4hat9shhys9iUlydmLEhuEpd1YXZurkkMlLsGE15KADAlIxtFvJ2yFy0WtqZszWPDmpSPLSlf&#10;M/TYKeIF4DRN1w47VLbnogHvLSTjjZjyCkTIpTC9EB7aaP9PGZ0uxCoEKJX9BZlcV+oeX9Yc1jF1&#10;DANUPqZ+QU2epvz1ApwerJBFfKzCVPWFl8D8tBdYhFA2Eu8P+EXZngKhgp+CXgXrAPRzBcQwJXQB&#10;gZYhGGSFhqza0X8Rb1QACPoBXe0pFiKaddHD1K1zxUg/FPw9AH6p7k6hfG5SgS393X76u570JEBo&#10;OdPe+bLsls/KWhKZ1y6YK0spgVfD1GJWLaX0XMSWuNmyCn1gFusqty+4iWVH8yltY9kFkiZ93A7m&#10;JxOFnxjZ+1vDwMO/bYVkLabUZa1mxvLZkkmEfiYBq4a1myVt+WpE1qskY/16gg9WRPYMb1uzJNIj&#10;b67Gy0p+3jwAOAYAXATwzZ29WJZSCq/fsFVW0wdcv3GjbN64RTat3ywJOxIkblu8ZGjPNz2HnrlZ&#10;MtOyeG0q5TlK2hskA73CXp0f/einlL9vy/fYs/O1r71FeUoiERsXX/7Sl+VLlMNfBPyef43wCsTU&#10;j+J8unwfhgR0u7/+n/+WH7Iq9Ts/+THg9pvI7Q9/zdIsGOYHrEH9PkD4o1//Sn7877+Wb8MwP/jJ&#10;z+TlN98ioeh1NgX+m3z4A0CRkvx7fO8HP/oR3/NzHuOn8m3u/wHrFt4DNH+oAAtAf8BzfPF1tMBk&#10;S/7kN/8t3/nhr1jV+h/ywfd+Je9+5+fywYcA9w/+U979/m9wPf00crz2zZ/IG+/8XF75+g/l1W/+&#10;VF564wfy1EvvyYNPEV/3+W/IfY+9AZC+KufuI9/z6RcigSFPkPX5zFOPydtffUXe/PJzMqMsYKX0&#10;tNGzscO+rJSmFgDNSa+NKaqHiakzJ/J5HTHX9bqMhKOV0MMWAhKbKv0ME5iIKhgChM0AYisA1o5s&#10;oxsVew8A1wBgNgNs+rHeN0iuWB8JDl11IW5L6cmEsbcUR27reZxm8sTC7jyGKCWydwIb1l4WHB8e&#10;giHByvZ2cXQAHl2ADmC1r0cOjLWw9Lo7AjQXYWN6e/U08Vd8fBpmdtepKYBqHAHvsNwFIF0C1M4p&#10;yAFeV04Tm8Vx6Rj3AXAKfHdfRHpxaiICfFfOUcaeYI0e368geNf5PUwZpz4GQf254wAjj3uRn1cG&#10;eM+FffLo9VNk+Z2Wpx86y3MmZ60fl0V/nezsrZVnH76LMFYCWxmglMCK/cR9OwxZYspMpt2QKGkJ&#10;sbJ9c4zEbd0cKWvit2+XxB2bJYWWQNKODZIC+GWlJXDQa6Xn47CTtoEtKCUlif4dAx0U+Vn0/JwA&#10;m9nM18jsMwJ4VixHNozkudZ8ySKF10B6rlEX0nCfDUV+ASzOB3MLABol+EV9TJYLCaqsYLJbxH1F&#10;sEXtAeoR0P0eMC4fJaUdg7rLDcNn8XUNoFJK9HkV7KsCd4ab/p0HA7pbBaqAXzH5fcow/YCdgqD2&#10;AAN8rD3AAEeU9WnfTwFPPy+weqQSZqhAGAQQi1STBkP1wVj9an/CYuXAWqWfB2CXLi4CNkDeDnir&#10;Tc4LmCvwF2m5zCS7if5gL97VMSKw2pAGmbbyWjONXctS89UIn7cDSJrIsvT2W2TD4vmygWHDcpah&#10;r2Nj20Z2d2xcOpPMvpvETE+vlZ5gS0aMhDcvkMCmBeJcM1sseIHT+PpWvL0plM7phJumLmOHCH83&#10;4/oNkrxwWQQAszdslNil9PAWzqfHyJpNeoH6O3IyEiU5KVZWwQ4XLVgsa9dskk0xsRIfmy47dqRI&#10;YlIai8GwlmlvNyGV+5NlY8xW2bxpu2wHCHdwpNIKyScdu5DXvJqUbt2f06Z7ggkw0ZSidkJpB9Fm&#10;juPq0iXqPUyBh0jw2UVoyX6m5vtJIRrUsNSjR+QCSex3EQz8KAuxniIb8wXCgV+EHX7+pRfJoXyF&#10;+LU35S3Wqb4Dw3v/Bx/Kq5TMT734krxCZuWvfvMbVqmq8+pD+RDw+x4A+R637374ffkQF9YPf4qT&#10;ir0cH+LK+oCe5Xvf+448gdb4q/Tmfkj5/t3v/1B+/ONfUKr/lPL9lzi3finfZ2/N934E8/zpr+W7&#10;P/oljwk4//ingCJM9sMfy7f5/g9+qPfBUn/xXzyvn8t73/+lvP/Tf5d3fvhTeev9b+O4opR/HRPG&#10;a19ENveazKhnpN8AcDUCPM0AWktVQNoApA4AqoINUHq0EXvdRf5ZZz1Ga+4fYDVdfysTOj7X79Wf&#10;6WAS3M3XepGh9Ou6OgYNCniNql5nWKEfR48WQLIBsGsHRAfo3w0h8dDbNh5HH6MOwJ0cbGR4QNIz&#10;5ebFCFjBtACU84c5DgBsx2FjR+m/jTbB9nrlbsDrAkB1ck+33HFsTC4DWHp77ewUTGyXXDu/W+69&#10;tA+Q2iPXL+6NfK4f33/5AGBIGQr7O8f333GavcWA2x0wOQW8u87vjRx3X9wv1+88hAf5qNx7+ajc&#10;f9dxDiZhl4j3PzkF2FFW0wc8AhOd5jmND7GOssTKQCmRyaabPmO3PPPoNbnnjpMMghIlaQtvCNYq&#10;pu7YKunxOyQd8EtNjKOcSZTM1BTJSEPWkpIqackJkkE4ZnY6A6eMJA7AksDSHA6jIYfYH9I4YIEB&#10;QMwO4JnyDDAstIEAXz6A59QEDcDMoyGTiGMLYEDZmrJL+WzkcxM7WAMMEPzIXGzsadDEDQe3HgBD&#10;gVD1Y06GJ2aLgh1iagDQB9h4AUAPuYEetIYllOTV5LcV4z0O+Jiy488s1vALljDZYWeFAF850hjt&#10;AWoJ7KFUjSRyKAsEBHUIouzPg1Hda8cWBQDqVFhZoE6C9WtOfKQBmGqYqbSFNOpiwK2eDWgFmOsL&#10;GY44AXm3mxWMLN1x+ngepIZ4ef6+yNCEBGW8pZ2oEnZyfu1hEFZNjzoDXd0WZX2zZjEAmSNxa9dK&#10;zOJFsvBz/0rf7zYADwkKPboYZYGLZklWwkaGJnHiYK9vmy1BRt1J0pa9XgLbF0r+mpmSueRmLG2z&#10;JX3lQvb8LpcsDtu2GDFuWCPJ7BBOXLBA8rdslkQmuZvmzmEL3BpJRNqyjVI4buNahhsrAb2Vsmrl&#10;Stm2eYekJGZym0i/b43cctMsue3WObJy2RpJiE+RPAYLeXn5kdvYHUmyaeN2WbF8raxftxkwTOB7&#10;UsWJC8LOljQ9bOzCKGD67+LvoX1ePfz8Hd1EaWnbwEXQgJuWRoDWQTE94DbsscqmI86OKvYCc9Tw&#10;eteT76mymAZu2zVUgqVLvSSDj7JTfGhiJzuciVs7cTIyRHmEvqAOWF6H2X0F5vk1EtDfYTjzAetU&#10;FQS//2Nlgh/Kj3/xI/nRz3/IHqAvsWr1O7DGn8svf8FBb/LH9C9/BlvUHuYPYJI/+RkTXGWfbIH7&#10;DsD57R99GwB9nxIcTTAl+vd+/BPuJ8T3J+y3/vm/8fkv5e0PYZ8/BVR/Chvlcb73g+8Drh/K+++Q&#10;CN3VCDARcKhHJ32M9roibmFv9DhqWHBSHbIzIYWh8fV+hg6fPgaJwxmh/zHA7UBrOfFJZTLCKryx&#10;tkoZBSCHYHg9AGQPjLETcO2ALbbCINu47ajyA5aAKWxwgO/rbyQWnejwQYYe9REAxE9KKXv13H5s&#10;b3s5ACPY3DXA6RogdTcs7AKs8PSeLhT9NJDPkJx7Yizy8bXTE3L9LKCnH3P/1TMTcve5XZHb6HHn&#10;iVGSkvFV3omgk+MKIHmeTLe7+H2P3XcOse5Rua59vMvHEOuSmkKZfGR3P71IxNGd+CFZFFNDGm7Q&#10;h6THnCLGzO30SxOZXKaJk5Io4MumJ+Ygh5AeGf9OFYQ/+ei96CLPSmZyvORQwuYQPZ8De8viNj0R&#10;9X+SAlwWAJcDw8PJwWHKQ9OXmRqZ8uVlp0laCpN1q5k3vgNQMkQcIRoZ1cxJac7Nkww0gQ68lt5I&#10;igagCNMLIGnpZmJcivA1z8XwiRjxMnSEBiKJLB4AD9AyWknuwKSeZ+b3cigIKni6YIgKgCZ6iQ4Y&#10;lrI5D7lqYVheEWJtZYBFyIfKWX7jJS3EYkSKBBiFALsAgRpW4sfd9O0+Zo3cB/srAABdgJ32Af18&#10;j5a3hcTza6+vq5k3VQtbANER9pP1uH8X1jfsdNr7K2KIUcG0OQhYq16xnD6li+fp5nk6+Xd6WLHo&#10;xvXiZl+tBwugjyGHB51cCTrOcuKlOmnT7G8tlRPdRLmjYMjAbbGeHL5Vt90ma+bNhwGuogyeK8tv&#10;u1m2wMriAMiNTIUX4w3OYEfHpRNoFGm35G9fIo2WrdKXz76PrFXi3TRHnBvni5uVlxY0ellrV0oy&#10;A4q8DetgfusklpI2mbCDTN39ux6wWzSXdbPrxZywXZLXr5Xtq1dJMsAYt2mDrIGFborZJPGA2MY1&#10;W2Xe7UvktpvmytxbF8n82xfI/JlskVsVA9BtleXL1kkMAxL9OCZmuyQBmNmshMzMMHLxzOYiid0s&#10;ifIYVYDF7Ih8npVpYLWsOXKf0UAklUqljPxMVg4f50YuLg4qiEYSZGxsXNTP8/KMka/prZGBmon2&#10;Sn6+jZW0RF1xm68XR5i3jXOrtKqU4AqkTSR9V5G7qLmb9egAa/EG68KlMXa8TGFD3E3O5x6Sqfei&#10;6TyBuUFX5Z5i58kNrH1PIuz+MnrFr72GVZSAj3ff+Sb+97flO+rl//778t0P3wckfwxwKhBSZhPa&#10;+xMWeP2Ucvrnv2aPzS//gwTz/5Cf//K3lNH/TqlOOU2Z/R1K9O/86Cfybdjld7/3IY/7jszoBuz6&#10;AZ0hQKyP5S8dLBzW25EO0p4rEfgiN9HPh/n6cEclk9cKGQUA9Ot66Mf6tZFOPv8E+BQEdzKcUCBU&#10;8OsmQ6yzknRbwK4PMOjivn5M5MOA5E5+fgzTvQKg3q/AWO418XxIoGaQce9F2NYdx+ShK8dhdYAU&#10;fbwrDBqukh5y4eCgXIIRXjs9LldghAqCD925PwKCetx1cqdcPQk4nqO0PTsZOR66i+glAO+xe47K&#10;E/cel0evHZEHrxwADHcxCOlD/kIeHgy3HUar7Djs0TKVkjMNaQ9HStwGStO1ksRtauKmyJHFtDwn&#10;fYdYTam4KCw4NrhwVNMyYFlMN1lwA31N2MsmsBU+hlvilGSmp0p6cqJkp6J55MhhemfIyhSzIU8s&#10;GM4Nam8D/KwY0O2sDTRkIUkyZksut+npyVzZWRUI87LC5BycdDm52XzdxHPIpCyCoSgAckUvpZwt&#10;RibiJt1bGZ0yQBv5am6M5+G6KmKkCLrEL5xtMmBSz2ZqDGMERBQ0rZS3NiLKrWjSjJzwyv7ChG0q&#10;+3PBJIJshVMxdSW9tCocJaEQvbkiZDYwSxeDGRdlmM3EzwOAqgG0wkIcMBIX8WkRg3o+4ZkwRCcx&#10;bCX09DpIAlcdYBUDEQXEAjykCorKAluItxokmKOJSbOf56/AG+Lf4CZnTgHYkm+AkQLWvBYeUoeL&#10;CNAMkymnzycIGFajQ21hUHcAJcG5vmrZVQG4I37OWAmz+9xnZB2i59jVa2QzfboVlMIbFsyJuC7i&#10;+frmJXNlEWsr/XaDfP3lp1lQxG6RnI1E5q+VEedWdgGvl6a8LVKTu50EGVZa4tpIXraUWKsVkoS9&#10;bePnbpYUhMw5sELLRra9rV4ottgNODy2s/0NUTPsL2VjjGzhd8dxuw4QTopLlFVLVzOIWQHoLZNZ&#10;Ny2QhdwuvG2hrF26FjnMepk7Z5nM41i6eJ1s25IMaMbL2tVbZdkSBifLidkHGJUJLlm8KsIMMzPy&#10;sFCS8QljVBA05lkBRCOfmwDEPMlWuRTnTyYX4DQGKmn0FTPSMvk+M0HGFslhqJYDSOqRl2MQE17e&#10;LL43M50+NOeqPobFyiyB111zFk15/D4YqoNc0XwDQGrSqoS+M+eAkXMrk4tstp7bVCAWNsa5WJkZ&#10;Qp7kJZG8UP++RF2pq6WR8IUOXDttaHFbMAt0oI0dJnVoJ8qJaZxhh44fJ2z3HFsj7yN9nVCIp0hK&#10;f+GriLG/huf/fXIGPpDXGLi8wlqLl9hr/fV3CS1hIPP6V98i7OQ7WgLTn8NBMUTaRy+lgX7cR59u&#10;pLMeDR37R0vZCsfXNBZpEqnIJFOvcSaSuyhRJ/oR93ZXIt4F7HqqZZQlMaMwwd199TIBsI0DmCOA&#10;6wDMcgg3w2RXDcBYIWN83zir9Ma7+F4muftGiGpSSQuldhsDER+i5wEY6KGd7XIfkUs3LuwHqBBi&#10;U85qCXwFcFP2doXS9U56d3dRut5LCXw/peoDfO/9JIs8RGn6IFPYh2Bx1+nNXaT3d2r/ANFOZNrx&#10;3Id4Hm2AbSkA5zKgd2RzV3biVkndvl7StN+2fZ0kbaV02bZGUmN5s+D5zE6mB5dE0zmRshTGlgN4&#10;5dJIN+fAuhhW+BB61xDV3Qo7bAAA+5hij9AD7OLfdgpZzFdee55Q1sOSkYHMCL9uDvY1A6WsKTdD&#10;jDmZ3GYDogZAkJPJCLujnHPpMhhTJlfiHMzkeZJjzKRvR2gk7MYOQDkpUS2sLsjLypYsYtwzMyiN&#10;YY0WTjBlRQ76fQYe0056cFEZwIfouxzNox5ejRYnZTfHlE1cEb+T0EqNLDfzvTn4jXNxkdiZNufD&#10;FN3saAhwUhbhIinWBTQk+rqRLBVg7SvGq1zCkKuYKb9Pfce6AlFLUliB9iNtSHCMsAz92INcpTBS&#10;PhfC6IKIsOsYhjDVBVit7GqwIOUpYLjhID7JQ7kWYLih016bLjMikslN1lw+/26PJohosCdulSDP&#10;p5DBTQFs2MUCnVAYCyG9vnJsg0Fy9VrpT+/j732is1wOVDtlJyLl3FXzJGnxHFnL8COBsjMBprYa&#10;6ctybHAbmNjGIFFZRz8wZsUSWTjzZlpBLvnOmy8ioH1OLk11kOO3UfodydKVnyjNSMJMrLLcMe8W&#10;ZC0LZTtSmq2U1jG3fC5S+prXrJGMpXPEio/YyYWzAJ2si17uNuQwKwHflK3bZevq9ZK8PZ5eb6LE&#10;rI6RxfOWyqxb5sncWYsZhCyhJ7hclgGKm+j3rUIaM2vmQqbDyymL58mtt8yV2Xyu90WP+fOWAH4r&#10;5Pbb5kYmyEuXrIDxwfxgfMrqjABYDqCla00zUBFkUHXo0CwDoMuix5jOUCU1LZvvN0UWSeXyczpt&#10;Nudwocxm/y4XHSeH1cwtvWgT2YRGVosakbyZOZeMBlUmMJCLgCMtlxxljsTk55gkNhHtZWKyxCvg&#10;mnhOeNk1M9DJRTuPFk46+33z+D1mYy6HAjfvAc5HixmJFxWGmVsL7wUrazUtXFiLGfp46U/nU1k4&#10;fUz+CyuIBaO9wlrZkhDp2ao0YA1reaVKuwBTAiCaEda3s45jRi/LhsfRzE0QcNiP7aoXK1eP2rlY&#10;eNwSmdiGaOAr8LXKNLlp+4jl2YPm6cAEyczj6OqY1E4N1yHkrSN+u0n2U7ru49jT3xA59PO9A6j0&#10;uT04QvIHW7SOTaDCZ4HMJJKWiZ4yZCzV6PUI1mQQUsHSFSM+yV5K8fMHB5iYTsPUTrLU6DjpIHvk&#10;2kWW51yHtd1zWB66+4jcD+Ddh+zkfoDyOnFKpylT9xPUuRvWNQqQN1D2FLmYZqPQN+se1nimb9iI&#10;YrERJWxaLekMGdI4kmmIJxOCmYYkIT1+i2RiQM9M3CIZSXycAvClbmHxMrrIpBSONMlJSkXcnY5k&#10;J1Ps9OI8AEfEy1tKrI8OhCrd2OHCaBCxxME8xtEensQ5048mMQO2aERonptFLycnldI2lStmBqCH&#10;GwYPrx52/sAKfi6Yhw0ZkpnDhK4yC5+vwWYg9YLVgwoy7MMoAkyClLtWADMLV4D2BPXI53MfyTAG&#10;Tk4D5bIXCVIwkuZbwTJ29He0Ioqx8VlRAViQQnnQZXqKiTQngt7ggimwz9aBV1lBspgdDn4Y1ccM&#10;C6aHYqCYgVkRaoFCFAI+hPSFhDWES3CQMBEO4mjwUVprGR5kKhugfC1kOOGhJ+emrFbwtipTpF9p&#10;YWBTpFo+lerwJjTkGnn8AtgioEb5rQMel4ZpwipV4J1LCEQORzbT7yK8rLVMnptJDxlsbyN9polE&#10;7jYWe1UztNOKolh2NpbKUSqUYeKnjta42dObJJnLZkksS4jWo/9LpxxNoBRdMXe2rJjHnt4lC2UN&#10;U+AVgNdCPl+xcA796GH57c/ek9/+8Bvyyzeflzt5DzSioW1DzG/Ap7vh5s9Q2s6WbYDqpvm3SQwr&#10;LjfPvIWyeKvYY9YzFJklRhhgUVaiWAk5SIT5rZg1U1bOnUfpu1ViN8dyIIBetRH5ywZ0iMsBtQVI&#10;XpbKvPlLZPnKdbJmwxZZt2mbLFm2Wj530+2A3XxAjn7h1niOuEgfcN3aTZGfueXmWQDjbJl5+1yZ&#10;N3cRjHG+LFxI3BYXEAevvZnhWTZAZsRHrq9lqrZdrE4CBAiGAPzSMgE8mKKBpVlmymcjwGTmAm1j&#10;aFegllF1dTHIK+Jv7iG9xs75YuVcdRKDb2e4Z1A7JgBmg+2Z+PvmwDRtgJUJME1lUp3G70nNUo1q&#10;viTzcQas0oiUy8JF0AgzNfD7cvl9Bi7mJs5lE4RAQTU3B+KQnQlzRd0AwOo54UWilWW2yjacUHHp&#10;uZKcbcYQYJK0NJOkpxgBVBguJX8O4JvNY5v4HQYutG4qmRlTsLr9o6T9IgweJ/tMy9rpQeLHEQx3&#10;U64O8UaZRkS8n7iiQ+jr9DiCLu0QILafCeyBnXxtZyPylHq+puCGDQzAOwpAHhnvkGP0TE7Cuo6w&#10;QesEspRzlLCn+PzEVCe6OKa8uwDWwRqcEfQI6Bf6WKRSiB+3LuxkCx0Gd/p+V+j/3Unv7yQT1zuZ&#10;zJ4+xrDhAOUqivzexmCkTK/w8Sa04CrBj5nFVTZtK6yNaKG0reskgaijBK6+yZSu6fExsDlAjnSN&#10;nORYMepQgb6aDiJSONJI40hnEpeRHIe8AMM6jpcsjmwYYk4GrC8lhZ9Lw91CecDCKAU/Wx4lKD7c&#10;KphHC2m2jUzBOxvoe/Lc6gAcH/lmLhtXu/TtNKQBTGsWb3JlfwBfLiCKHctqyhI7J5ZDQYfDRQqI&#10;h5OqANugC02mHYAyIybP4yrrIETBSymo7M/Lnt4i0jrK0esFKCNMsD09UcxmmByHhX5hanoKwmgY&#10;GNpMW0Euqb1WYsZt5Kc5MLrXsJycyT2svhnWXlYXlEoAsoKLRwn+6hpishrY3aFx9x1drYAfpSVy&#10;l0YYZAs92zq1EupQgeioIIMGBcCKSgz5hHU2k+hSi5awimmyD5tcLj1GPfR565BGp8jJyVrSuyI6&#10;vXxOYidaRR+ArgBoR7itIKhfL8DG56Jxnwk4OuhvFvLvzeVNnKtvDv69NgNBEzxeWPeZdDPxZIlQ&#10;F4vV7zm+Vx4mr3Cs1CXDRFLpPt7wjhWSumQmjO1Wiacvl7x+dWT4sXLuXHR/iKI5liGFmc9y9DlM&#10;hNcwKb4Dv7v87ufyzgukWjPwOkBPvNEII8LdseWWGQw4sLYt4lg6C/YHsLLlrYAeX0Esu38JPYjj&#10;dyUumyPGrYDtysVMnW+V5QCgCp63IHmJZ4K7ef0WWUHJukR1f4DfTNibAtyqVetlfcwWiYH9rdtI&#10;X1DZ3SIu4gw/0tMIvdCwUcpNF5IgddmYYVoxyGbmz10SAb/bbmXQsyaGx1kjsbRI9PXXC5KJ80PT&#10;lfM5UiltbUih1EKZhp0yC0lNCmWzkVaFWiczMzLFQcnqgomVkdocIrK+GKtpCe2GUhYWFeGT93Hh&#10;9EYA0UbfmL8l1Ufkogez0wm9DmDstDxyKasTUzMiEi0bgxcTF3Izf2srAGynTM/Pw7Vk5NzlXLby&#10;N9Zb/RubuZDr53rkAYQZvP+yYKbxEJLtEJNk9K9JAFwyrDWNXmhKqkGSErIlgd5oEvrYdIA2GxBU&#10;o4AK86uxgM7YrewMLd1Bys19MLS9fHx0F0kvlImdBD2OUK4eQvWu5egBFrxMI+nQsnUXZe80zO0I&#10;AHYUIDuCTu8gSvhjgNwJJqGn0eSdRHOnurzox6qHu8Ck9CjgeRSJy8UjQ0hSWMwD+O0ZbUFew95O&#10;wMCSlRphUT2tCiY+poBG9F+Z6L/ySUYp5CrAxDR1EzqoNRIPsMUBcPFb8EauWSzbN6ygPN0qWUxO&#10;0+O3AXbbcLPERj5PBfSStm/k6+pwoYxl8pqpw4eEOCQmsTSME5ARJNJA1hMLlkB5m83kNZupbS5+&#10;zzxsUzq8yEtNxXsMDedK5KZM9NNbC1CW1iEHqcWGpUkvARZp63DEnBWLwyaefliqmLETutA4Om1I&#10;X9RaSGlro/x0AHwFAJ4XwPNxeIm88lBiFvKYLpwz+v12Bz1AUkRysAu6dT8qzE4HAAHYkTLAEhwQ&#10;mg5jp4+nk2ErQw1lgCaeXw4AXYaHtht7XyViXYuLQUs+1kWeY3sfzP3oTlYMAmZIj9r4vIbSvRrW&#10;WkafthPW3401sIx4rjKCEWrQBjYwDWwlHacVZlVJi6SS0rpUVyXSlyygL+dgJ4SW3/pG06t0Hv2g&#10;nJwcwI8TGNZnoeRJY8ptALSMnOgFTG8LkbIoCCrwKQBGwS+M3tBH4KmHaaWL73NyeHVXBb3KPP5t&#10;Vv238kYu4N8aYhhSzuRXk3Q60dRdJK3oRQI+LnBxr4b9T+DL7TDESQh3xpbbPksCDKyM8yERT62G&#10;H6ycN0/WwPqWk8Yy73OflXm33ixLYIBrGIh0EoP/jRceIZwUdYPfLM1cyIKksmxnp+9GYvTT0ful&#10;wSoTFtwiuRuWiouLbDGTezPgmsrQIxG73fbFs2QLLFHjttbCNlcBuOuWLJU1CKNj1sbIBkrfFUtW&#10;09tbLLfdPDsy9VUAXIkLZAUMcAOSly14hFcDiJs37aCSgDlxKAhqmal9PgVCBUQdcKSlZsuO7YkS&#10;LYfXAbSLEWMb6DNrlJoycRtpyxZ6xukMOexcZPK54OQy8MoEpFJggBZ0lwW0KFJRJhg5j4LIh6po&#10;d5Ti5AoXWnHyuAnUoJUE2w4FaZNQRRRRaYQ4H4JcLF28N7Qd4tULGJIlOyCXTcmdmplJgEcG4R25&#10;VDRWVms4YaacP7RJrLRL7ICcA7B1cQF3ctj1bw2rdHDrpuRW/3M2P2/huSbTq0wBwJP4NyRRvisQ&#10;plJyp2dypAGIqTkRj3wG4JgBAOYhnwphAa1mj9GMPfTx9gF2h9lmdYj1fQdUWMzHekyjXdsJAB4G&#10;+I5Q7h6bZE8EEo8T9EDOosE7s7cbdgeYjbdEvnYEtncE18VZ1gyewjZ2jmUzdx6jb3cQndwRtHMn&#10;yJY7MoGObzCi3Ztm38JQO2+y+kKpRF1vgmWlbI+hDN2KDMJL4AC9Rpwcfvp0ZmMKpRRboPD8Gs3p&#10;TD6VmmcATAl4YRMYIHzMpFQnlwqLy4b15LLaMS0JaUmE1cVHGF5qwo7I4u9ESpOkHZTETF6zYXVp&#10;JG8kcqQAbvrmTGdQkZGRSsOYcpc+XS4ML0+PDJgbj63AZ0WIXEB/wo+jwEdCrQMwM8PqLIQ62Hi+&#10;VkDOnJNAf5CwBkpeJ2WsncMDmzNhPbQCZnZ6Jk6YnQem56NfFT0KsRAG+TcWwP4KsB8WIFTPAwAN&#10;yDecbNwqYE+qhze8WsOKfaQjUwr6YYAedq6qPEX1gSb6Mzb6d5lZvE6cPJWwtjrewG7ewEVlLsCw&#10;SOqxFA7C3Nv6qti6hZymHLE7O17bcN7U09+tZZAVrkIuwZBBBylOSlHt3QVhWqX4tMM4gXw8Vz9b&#10;uzwMVBz04azIbxTkVItooNekPSedGDo+YXJFWNm8ALf2oLS0taNts+dTfsNAFAS1FNaPC5XZ4uVV&#10;QFQWqI8Xwvrng724KK/1IuDQ/iRDoRCAWAHb6MR830+6zcGBbrmBs+buKda9ciHqdWbSs8uIsD/H&#10;ugWEENwqFtiYSTMUl8LIcFcsnT1HFs+azcDhNm5vl8VMb1fRD9wCY0tev0zaGKSMMdDr8VP6J20i&#10;zHSubEPzF4dNLhmBdAauD1/yZqnANlpJq8JKdFUqSc/JS3gM9IRrYYHrYIerET+v43FXYWdbs3yZ&#10;bI7ZKMuXrmCAsTLS61u8cAXMbXGkf6cAqGXtqlWIoBE/x2zcJvFxRJ8lZ3KhxvvNEYceUMFOAVDB&#10;MCkxnSOD8xYPeLoh8r1r12ykD8jjL1xKD3F15LXXi5FOes3Ip8zcKvipc0hL4Wwjm950YGK0R+7T&#10;i2geSUNhjUsjM0CNDy1I2yohKnb63wWEnIR4fUrDLoI1mNYTrRagXaI9QgvszaPKALSmZciYcnMB&#10;bMrjDN4/ySgcTAzObAClhz5ukZ5j9LSjwOfia7r9zkfAqwKffqxxbbbI42pprBUO73taJ+p7T+V8&#10;UxBMTM+TJErfFI4EdUcZsBjCAOMokzMox4tJxC4naHXGoXGcFjCyI5MEYcLg9o+wAY6PT2MHO4uz&#10;4Rys7U6EvsrWLhziUFEwt9dVFIzW7tTeHrmMIPgiftVz2MrOEKV+au8I7gy2jo11sVWMiPNmEjzQ&#10;AlaQnVbElbPQnCQ2MtKMKeuZrm7AcZLEASMAAHMJg8xGJtKGlnAUb+4J/LR1MEMjb/4ydFw9bClz&#10;0Wfw6UYoQMcI6Pl4oQt5g9ZUsxUeL2UcZUcygwplcmlcuVISGFwk8zH3ZafBohgUpPN5CqbzVJhf&#10;LlFSCnhJfC2B+1MZJqQDfkmAp2rujLn0HJCgZMMILfTscgHZfEpXIwJmE2zVokMQwE9vrQw0XPmU&#10;eSTS2BSgM+Mi4Oelf6eJNk4O/VzDI9yUsy6N4yKWq1CjujiJiumn6McBPg5TUvgBPg/sz0+fzQEQ&#10;5mNJdLMe0Qk7dAI2YXpsYRwZJUhdNOZKQbAAEFR5jDJB7f+l8W9JAbhdPJ7Tly+ZyHXcsOkqJFDK&#10;/LykE9e2UkKX8TOFWaR1ZIkLz2uQvRZNBIIWo9t00wssxJ2i3l/dPlaL3KGRN4ACto0BjY3Gdz4n&#10;pZGTUpmeCbmEApuDKbCdK79eqVWP5qRnGaRhreJlFewaKHcMnJAO3nTq11UAVPanh/b/igFbBUKH&#10;giQlboEu1qYUc7LTt4ihjI+/e5h2QCmAWI3esQ15TAdZiWMsDTqLT/cCFU4paSzTITStyTFEUa2U&#10;/HWLmAAvlBB/L1PcNtwYMDGY0bK59NxmzpJF6AJX4bFdSkjBUvSAmxE0J61eJEE88k0weF8cwLmW&#10;GKu5uD1gddYtS8W6eYl4EtZLPV8vJTzERH85BeDczjBkE+X0kls/KwuYJq+GAS7hMRfCAmOQy2xE&#10;KrNl0yZZunSZzJ+/SObMWQhILWdwsTDCAFdhh9sYsy3C+LTHp2WvguTWLXH/C4B6nwJglPEp60tP&#10;U3aoMphMyuFtkQGKToVXrlgriwlaiItLiDBBbS1EpC6UvpoUpB5yBcAcFAjZlIpZsMlsLjy5DB9M&#10;9KariXZT0KvBGNFOz74cIAxwDpTABMsAP+0La06hBplU8X7VAZ+Nc7CcC3QVARa6kS43R33rWYBS&#10;Jv50ylw9l6kcCn0AIODmoXrRn7HTt3bTuvECjj4m/AEu+rX0lwNsn3MRHuEHMK0sWMrRqTQgnsU5&#10;l8FzTUGuk6IskFI4kQvCDkrkRBhiHEwxltJbgdJDZVFH2vSM45Sph2BuB+jXnQD0LiAxOY2b4gKg&#10;dw8DhgcQ+95/mUkqIuJ77yAC/RLCYXR46oXVaWofb6DWKnLx6NlV4REOYZtzM1W1ZlL60fMyMkDI&#10;42qZiZUrBStR6laCHxOwdcWtRlayQdzmeCKt4gGPWMADATDlaRo7WUu5mmi5e4jQgHYiwLMzE+kr&#10;VcjwcB9iXOg0bMMEqzFypc0HcPJ5A1YQAmnhNpM3fBrLuhXU0hAT52arhIReAIvbFRj1SKLszaCc&#10;TYIRpgK46QBEMt+/bQdXWBhjBp9nceRyhUonlDInVUEPYETVn0sCjkH7gSTcZKfE0X/KxLXAHxKg&#10;zOewA4ZOQE37eBaYqR3W5mMvqqbdaGRXAT1AGwCoEWBurp6FBEhoGo42lcP06bTBXMxJVQYDLCSt&#10;2GOHNbr135ocYb8+7vd4kIAA9gFYYCETtCKa22EGD4UAQb6yP50m61CE6bJdr66wJR89Ogf9mcy8&#10;1MhhAkzjya+Lx76VymIfX5jyyZMpuQUAOrtf24bo/dG7bWhH94j8IHKSwvw0Zy7MY2lUmQkQUYmO&#10;iat5Lr9LG+wqTrbwBlJw0wmi+pT1VgFQ+0BFaAKNNKH1/igoeihto30/7QPasO+pDEjvUxDUwwWL&#10;iE62A5S5uvuimHOhjFKrCCZYA0A3EstVyxulmYvEQ/i9DyJFauUcO8hWtsLty8Ufvwax8kyxM+kv&#10;4G8aR6rKSkTQqxdiOZsHAMIAFwCAyxAqL5+PJ3jW52QlMVmaGdgMG/fTQzYhZTECiKYNBB0QWZ+/&#10;fYXYANZAOjFtCZskbcVC2QrL2zR/lmykn7iW0FNllMvwFS8k/ipAq+DQgT2yffsWAGk54MeUd/Fi&#10;mTlrjtw+cx63C+TmW2ZFQFB7eREAROe3lUHJZsDsVsrj2XzPGkrmxIS0CANU0FOA1O+NRyidmUEp&#10;mMAwIyWP8ztHFi5YAfBRakcebyvawY0wal5fXV4EAObzejvoJxu58Gj5q0OFrCgA5vP3g2yYuWBX&#10;qH8f3W4zTDjSnqI6K1erK6sWSlmMnm+IRwiPtpSqR/M4y2CMoUI3F3sTVlo/ASqcB4CXQc8ZWj+5&#10;ZpVfMdRDQ1qGU6cCoX4YxYEfxlfExa2Ac1xBsJihXzEAWUZQrx8NrAJikHPdCfApkBsBvkxu0ziS&#10;6AsqCKbx70iC9W1LSYsc2xlaxtK73/bJbVxmtsy4C5Hv5XPIRNhsfxLj/jGWRJ/AO6upJwemesiu&#10;I46o1k/wJ2JS3hRFxHs7YXA5KZt483NA+eM2MVHdvEpSVDLCkabDhh3rJCN2veSgk8tDPmJm8umg&#10;7FPJiW7gKvUaEFnn0zfjcYtBcaasqcRgZcC6silRQww1qoi92k/kVB0iah1EtJJa3NyImJcrSA5v&#10;Ni1LjQCMTlLzeSEruPLnwtQMfC0DAMyhT5BOeZuVqeVANqUD6bqcdNu3o91jAmuiB5ekeiziuQx8&#10;nMXVKhVLWoY6Lvi69uecsBt1brj5einBDgpeXt4IuTrJJd7LCDAXMLTQEjgCgPxuqwmWxud62Lhq&#10;OgBolcgo4PkBwkJlcQCZn4RoHyASoPxVwNNDAbCIMIkQgFihU1tCJsLsmvABgFkkCueiSfR4kYpQ&#10;BvsApDAnQRBWpD1ADTH1cfLYuIJqCexAY6UlsMpXilkzGFbgIrDAzsmVh+fUwPMyUn6X4sjx0ILY&#10;mrCGlahcsVnnaGZgECZ9p5aBSDnuiTCDnXb2ftSyM9jGCWtBjmPmdXco8+Pfqz0alb/oVFenfgZO&#10;PnUfKPCpCFeBTz+20QTXWCy7DX0gzXVPAYu90Rgqy9MhiMotFPQUBPXzKBN0aQlMv9DN71AtoJc3&#10;gxsNYIA3SRGvQy1vjBZ0ibUAdDsT63PEin3r0btkotQqPa4UGSrMkcK4lWIhoCBzzQLxEWlvwqWx&#10;nl7canp/K+YvZNpLugpAuGyBfryQ8hfwguFtIrsvn/O6AGlUOedKkItgHgzSpDo+fMIJK2eKhSh8&#10;O06RBJJlNjL93QzobWawspbJ67K582FtWs4yYMFfPM2WwzsJGN22bYvMX0DpTRk8ix7kXL53Jgzw&#10;Via3n73ptsg0VwFtHZa4FfiBtwB+a1asl02fMLqlS1ZFJsBbAEYFvw0MUSIuEGxyKoqO35EhcTu4&#10;ANt0iGGMeIoXMzxZQc6gMkt9/bUnp5N3B6+3it01QENLRZ3OpsDMEznSTMihqLLSaDVZALYqzQCg&#10;hRKmN29jEq69QA0IDhEA6yIxpypMKEqQxemEo3SjLKlhOFhKxVZPcK6XMtYBWdD3WABwdFLxWDif&#10;DJxPxXxPC0EVDbyP9W8a5G9bxVCthgT0cvYTFyGxCvvJHuC+StWyFtIHB5yV3GQyxU6lz5xCvzk+&#10;K0uSmCKnUR6noKndlpYumyFC2xnkxAJ6W/XzZD4HDGd0YkGrQw9XhPjYCTDZzMgysnZIMnKRWAYM&#10;iWjgUmBs8TuI72H3aUoC4MYu1DSALTN1G+Jb2FIKvTRkI2ksccmm+avZf0YAS2/N5P+ZAQo7ZYEX&#10;yUAAAKjEc9xS4ycZmT0UJOz2skmrmkluDrmByfHbaYKyM4E33iDN+OO4QSq4suTxe1rxcHaRhqz9&#10;vRzKVhMAqD00KyzKA8CU80JnclXPYMCRhq0sC51eBmVwBswui1I2kcluAgwzniGJwUTPkOFCGqCS&#10;Y+APC7DlAqYKihYYm7653ZSnGt4aJEG6kcbvADHyQ0zKa/FJpyXGiAGWq5FhPr4eoA+oPUGdCDu5&#10;2mk/zMmVy45WygMQ+hlueACbYtXNoZ/zEdwaQjqiYFdMT0Uj9CMx+prNqNM1rp5VpOZoKEVJQHuD&#10;uTCidN74DEdg2m6VIXBlLWPwoeVfpByA8WkPTgFQhyAh7GAOrrgKgiYayVYazF6SWXSDl9qdzJyM&#10;NqZ1ubx+IVoUdg/SA2uqpHKBM/KxM4hnmP0VHqbFBisTdsq7jq5aWhFE8cNavQr6ET0jQyEAt1iD&#10;U5nq2Xkzfcz81CWgzW3KctVocfsx4FHSovVTENSvuRDHKsPzE7qqZbOZN5+NnqCDOC/tBWoP0EWD&#10;3IaP2cm/xcaeE50yOnQ/CuDrQy5UAivoIUSiESAc4u/08gOX5eW7SQAut8oY+3xr8jZLURoTWHZ1&#10;mBme+XTvBtYzZWjrAJ7Vi5eRrkLowCqGDUxL18LMYsgDjGFyG8uuXiM6PyN+4GpAoAkmn0wvLxF5&#10;TMIyQhMWfJZgA6x09ARjZt8iG9ESrp8zF/BbjJh5ITq++bC6WbIC8FvLwGUjspuF9ABXrKbft3yp&#10;3A74zWLY8rlbb5PP3TZbboUF3nLbHFmG7W0NvbuVy9dFZDEb124BnAlQQCajJa2yOS2Ntb+3lj6h&#10;gqUywa1bYimtdyCQTkUgjXc8HQ0eqyA3bYyFcQKggKUCpbYnbNrzo4S04uYwMhzI5sKVAQjmwAST&#10;0fCl6kCEIYWZlkw2vU07S6CacYa11AJAHi5WCoicpy3I5apL7AwE6c9ztJDmVE1Iip7HdawP0DUP&#10;bSSQ97OzOIA43UR7qAjdqJ33Qw7trQwqKisgWIadshKZlZ+/rZe/68fKinIeWwHPxS2OMiROepTD&#10;+B1IoYwMVXIYpmQB1GlUPnFI06IAqGxwK+6o7YBkLN8XvY2jTRMLaM7YgXVnS8xy0iWWyrZNKyWW&#10;q9wOBMAJqNXjYXCJ8fhVkzdRNq6DTW3kZEcWQmmbnfGxRCQd8MulF5ZJKajhqHkAQi7AaIQhWeh/&#10;WckVtJMz6EUsquVxOW/o+jJCDyo8+IcLWW1XFLHTabpMBlfWbADMBgD2qpUOsfSZI+O8CC4Y57bI&#10;xLGTxT0pgJgJa5iWmWb+KA6ApYj+Vi2uBH0zJlDGRny1+GjTVeJCKZuG3GUH+r64hK0Sh74vTYNZ&#10;+dnMnHiYn5bAcRLH17NZhOPgcX0AU4lGeXEVK8Hd0YJeToMcdFduM46VzKTNvPjoqGCHPgTEAa5Y&#10;Ctz5BgAQRbxORB3q1OBq5wMc/fQtPbC9IsCtiD+6lrbFlA+axBOkXxKmN6cJ1vqxRovp5xoRVsWQ&#10;oYqraRH3+fi5IILcIFdOLwBbrMDHJM/roCSm9Mynb+Kjh+LF3qYSGHWJWAE5N59r0zkX0akJgIlF&#10;MmDgyukGPA2U6Zn6hmZYU4r7pRGAz4GhplCiW3guZpKBtG9oAfxyYO82+pBFPCfVJxbw79PyxE2Z&#10;4gD0nTqBBnjdAK0GEGiJa+ZwAnRuQM4L8JWSJOOAGeYDkHr4NV4LkHPwfFxMI326f5Zy3qsiaj73&#10;wCgLkVH4uS+AhjBEietlyKPC23xeZ60GvAxBKvD7VsEIWvElnydv8Uv3X5SDbWEZCmRJvzddqnM3&#10;SQAATF41U7xc4PPJAdyoPT7EyotuQ/Iycw7SE1wfC5YAODqVxZu7dhVe4IWSgGUuBaDLXDJbfNvW&#10;iY/y2ckAJZWvRSQv8z5HcvQsnCPoB2fdgsSFAAX6eSu0pwebuxUZysxZc2UWIauzKbdvvuWWyMe3&#10;zZwpt1Fy33r7LJnJAOZ2SuBZ/P5FS1fJgkXLI/KXtQw/tgNYW9ajetAJMILmNbC3tatxe6zfym2M&#10;bOR2s4IabFCPLYDixpgdfAwTRAaSShmck51PqZxK2YzOELBUENRJsaYIGSkXtWerg6scmJNubMuB&#10;xacDgAYuVGYurmZUCcrWggy+1NrZWkuABUEpHqyfGm/XhWmirpQhJfuPNbBY7bRt6qbifVOJVKaQ&#10;91Qzu2i6WfylioECHs/H+8tHCo6F0jofsuFE++rmKIbZh1XpAADaucAW8XkdLFDBsIjzPqy9Qi2l&#10;OaeN2epEUc1hHgMbJuIAYAIMMBmAS0VlkMywJ5l/XybnVybnUxrTbwVHZYXxVIUz0igHVQScso0+&#10;EILgRMqCePRzSZwgybC6pCSimBADp0Lv0zgyEtHPAXR6ZAN06XyeS1mgTDCP4FRDDunP2ZoWTQ8w&#10;Zwex97HitaRIiTtLyj0ky0CTmxAJN5e7uGL7ZZCUmEH0ZtUAmDktHp8sCbqwrj6i59WZcgH/ZSlJ&#10;NWmU0W4GAm6Y6mau4Ino/fJ48Q0wVgsAaKYMddP8T+UftgOtUyKhAsmAnwLeDnycaZSqSSk7uJ/p&#10;bzJ/fHqHJg4FvHRkMimU3slIYLSPZbdRrnIFClGClgPMZXiTW3GzDDMQ2MtgR1Omc+gL2vMQjzJQ&#10;UfDRCZUJ8LNQirt05wiCbmWlH/cCKXspaT2AaoAS162lL+Wu9kiKIr0/hh94VbUkVsZZzM9pWkwF&#10;mqoaNFc10P4gb3I3f2A3VzmfquYpXdyUlR6cEl6a1/r7PQBtEQ6RAoDPxr8hl6ldHjrFZJhwJpKd&#10;VFhwJs8vncGRH9mCgxPTi4QlRaU1XFyKakvEzPMr4CqcSV/TwkmaxWMU64lHz0+Zl5adrkhMFwDL&#10;1Vd7Mz7cFx//W9FZ8TqbeR08DClU0uABcG28kQqZMIYYfFSFyPWj3I18riGlSCwK0Yv5aYR/fPCm&#10;4PF8vP4F/Bu0FNL7gnrS01sMsoDbzwTZrlNLps1mHC92QNdHn7MafWIb7PQhosievfOA7FLXR8go&#10;DTlY1bK3AFpL6f2tlEIAMI6IqiUMJebd8hlZqOUnZepsmNrNt8yUm266FeEw5SrJLbEbNsvW5csR&#10;OM8jw2+BZK2cz7R3HguMlhJrtYigVEJU6ffFMOWNocxdCbAtAQAXA3QLeYz5CJBvBwB1ons7rE6F&#10;yfqxCplv/tzMCDh+jnJX+30qeJ7NlHbhslX0BVdR7q6mHx6PT5j3H62bxC0MXyAbG5HMrEMwvXbF&#10;Bj7eDGvFSkePcMfmuEiZvB6QU1D8WCAdT+uHCz0TYpXMKPgpe9TQBJ0W+/B25ys40CayMHRQt5Gq&#10;B/JUgIzoXC2MNhi9HdeFSqxcnGcuRP+1THk1iT3EOdtEUnsfIShNVagRim2RCqkXK2sH9tYeKrkO&#10;LLAVKDja1evPeojetmaAjIQp2jF1hNNqKesH0Py0N/T+EBc4P+dYgPPAS7/QBbj5qWzaNJ6NPmIt&#10;YRthLoo2xNEGzrUsVA56ZPN+zAH0UlReQzmcTjmcDbCncV8879NMKggzPfMU/m2xKD0SkOLMyNwB&#10;8DGuT0MPlR67KSJDSdgG82P1X4oyJRheOjs6NJIplSMNRpgNG8sEFBUMI9H4qNtzYYR5sCkj5aSZ&#10;w25OBs1T+IdkSBDdWRHZaWXozupDVoJQnYis/djkkGDwwu1kgVA7ZnpLOgCaSY8LMOjGoTLB3oy9&#10;E32U5+pHTJH4BGKhaNpvp/xMyNjKPy6J0o4+H8b2bJwUSUxw45j47oiDzTHkSKDkjQPEt/FvSeLf&#10;kUDpq+CXCejZACadXubw+1T4nMwwJJGfyeaFdMLoCuk3lHFlq2YCWkdKzVAPejkVdSPt6WT3STqZ&#10;fGbKcDN0O0AProDSzIpFRy1iHkDNC8BZiPu3Uk4roBcCaHoU6wADINT7iumd6CoCXUlQhp2sXLfK&#10;6UY5frYacKriolBGr6+KN79fBxt4hq1c8bwKgPk6YVVxqZaH3HKiBHFshBkMuHn+Nj43MyRSJpjG&#10;z6kqPxXrXWI67QHK+wJYZA7//gzK31QA0MrvKmbjXT7DAz9lhlM3ytG/TNNeKf1CD5M3O4+rrMvE&#10;Y1k4idwAUIh+XEGk15lBGcsuC84FdbTk8ToWMLXN5yR0I3rW2Pog5XGIibUfVqdDG01oLubWx8lf&#10;wjDDh37Qqs1xgNrLyV+oQQs8D73fwxvAC2h6kM0ENesPd4lFvaSwbp1A2/m5Uv5mXbwJr2KXnKjz&#10;yKFmtveZYiWcuFpCSYQUrLhdCjh3fADgeqLp5/zrDLR+nwWkYGC3z2YCi2NiHnYy2NpMWNltN8+U&#10;RXOwxQGAsYiZt+PyyKZaSgUEY+kN7mBr3CZCVGPQ+a3HObL4tltk7s03yQJkNPNgd3MAw3kMVuYA&#10;rLNunx9xZtx808yIS0PBT4EwAoIMNWbdrsMP+oGr18ocnsMqwHfj6nWyaRUZhDBRTYxZxRCltbZU&#10;YrdsJSh1bSQsdRugtw7A20CfMGbdlkhQgt6/HD3hCia+CnQ7sNcp+KkHWFNitFeo/mDtHZope60M&#10;QDLV0QToFGiYBD1inbhrX9CBJ9sKY1cNZsTNAwsv4lyoCBGay0W+malwF+XvABZaXTVRT6+4n1UT&#10;bZCacthiF1WTfj5ISvsQ6eyt9JCr6FWXUn201aIpRVtaW4qonP50PYBYw5S4HJYf4CKu8rLmGpLB&#10;AUQjg806JvztROzX0r4pp91SQI/bxHsuB1G0Dv2ycYeY9aKo/nWGI+oYyoTN5mpoMN9rgKio/1gP&#10;C6w2h++dkQ3Ty9i+QTLZVJXJECINsMgA5NQxkRIPMH7C+hT4UiiLowBooGRUFqgAqMOAPD435CUC&#10;gPSPWA1ozqPHYEpmQECUPoAYRMjcVMKyZsreFlJzWyo90qMeYXqQu1nQ3YqTICte4/fR+1HmNSE8&#10;9VEmpvI8IiU3/bZNCJ53xK+T7cgNNu3g6sjk2GKn0QsQpyA6TWY3biIgGI+4OYlBSgJOjy0A+nb+&#10;bYlJ2yIAGA8bTIFlpnHkIW7WiKk0SupEtIdxHBn0F7W8DAfJooMV1enUiyuZLu4+QYDqHaf38fyD&#10;ESeJgSlyLuBi5mpjpv+Xj5tDJ79uGKAyPpcudNIFUNyqzq8Iyq8AqF8roA8YAPxChMxWom3UhU0K&#10;gLo0KsBVtQoArOR1KFMWSP+kGPCxw07dKvqlJ+NCV6f9MY08stAzU9G0arQKAUy3MjV6ZAbaBB/H&#10;ZgFCXPl0ap6t8h1YYDJSnh283glpSH0oQRK4+BRggwuyNrOUN1kTC6CMlLnZ9GWMDEuUYav0Rifw&#10;Tk5ME8CjAlUdgCjo5dHqcNEfCiOENfA3LIApqHXKAgO185xdytK4wgcY0qimq66KZjc+XvXverh4&#10;lLBhTn+mEO+xBqvqWk7Vemk/NUAJ74aBVNG7rKmu4zkgl+GiYKV5btP2B69nmItmNa/vTi6qPWU2&#10;6Qtb5GATEfiZm1hCdKs4Ny1CqrJULGxnc1K5xCycKXNv+heZg4XtdkDrX//lM/KZf70FkJqFBg92&#10;yKa2BfMoYZHFLCUhJmbZItnEgCOe6W8S7C9xHS0j5DFrKYGXUvbOV5kLw4+FxOkvZII8jx6gJjjP&#10;Bsz0mKl9PYBPmZ8CYfSYCfDpRDc6nLidknjxoiWSj4A8mypmBeBcTIvBy+tsTI0jjq6UKPzlRORv&#10;IBprbYTpbYAF6pR4Fekwi9UzjJtEv6bDE+31qW5QpTIKfsoE9fOovGb7tsSIeFqn8iqOVveGXjRV&#10;oG5CC2jMs0Vit8yApAWmaANMKgCqFpw+ToTKFQwn2nA/9eEYauG8aWXL4Rh7rltQbJRT6nbhyBlA&#10;QdDH+dRSz98c+VQr+1p0sVUL6UQthB10teDoam9lH3Z1ZI1pHSEINQxMAigdWus1BZ20cEC3siQo&#10;TfR5q8h6LKJVUhKkigG0MzPR6XKuKQDmc54oABpUh0prSFdAOLjwumGOZoT5avuzYCBQ8bX2DGfk&#10;omZXiUoW2qYcGFYm4JKdRKnLECRNQwC4zUbKkkkJGmWAOpBQ0FMWqB8bGF5oWrGRHpEJpqZszUpp&#10;6mQJtJvDY0ml92ciBou+n8ZDAYAd9aTOcLL2kRyjoQvFMKcc/sDZvDHVdRFLbzIGZ0c8PclE1V2Z&#10;tI9HnwMA3JHEYhimbhuRH2TmAryUwjkMMHKgw/oi5CgVZhiRy5s3G7mHsr403ujK/JIAwRRYYfwO&#10;QJ4yNpMjDbdIFk3xLHR+OkVWUW+YBq0CUw09jDao+x4sgMf3E5p6llV81cWRxU55fH8GrDEtPhZh&#10;NYyYPqgyPjsDjgJATAXObsrfPPV/wrL8MEBlhgqAhfT7/PQWffQA/fT3iui3aSmsLhIthcN8bxn9&#10;EQXAEMBTBKj5YVqF/MFdgIKNK14BbgsvZWEBjEpPFp0022BfWqI4OSwAnh5mgCRAw9jD1b0IMDUz&#10;3d5B6yMxcQcXC14bLgKR1yoStMAwh15PBQzcBQBbAWS9z4K/00s5rpYnPyWySSe/DHhMvL5Zaj/k&#10;b2MxJgHoxGahgXRRSgXpR1azi9jNACgHgbid5xSGObTQB2qoY58I/bpino8P2UoQAHQBhKXIIMqZ&#10;AlZXEaCKdEfLeXUUFACauqvEB4P00hLo62/nY5hlAHDIT5diesw1vJYNPoP0lNrkUGeZDBJ6UJmO&#10;3IMpbeq8z5LMPE9MKBRyqHC2UM4uJwp/HtFXc26fGWF8N998G/7aOSSs0AcEZJZwO0dLWQBwyXyy&#10;+HRpOixw86pFsm0tUVoA4jIeYw5x+rOwvs1D27eQMnguP3MLEVs33XK73AKbvC0yBMHa9gnYzYVp&#10;6scKhlr6akmqhwYWrGL95VKmxyZK0noi/D2IiIu1z4pCIYOLbgx7SpYtQrPI96/CIaJsbjV9wuUM&#10;TNT6pvH5qxmSbGRAEgU9LYN1OKJH1D2iPcAYvMWbAM4h1kQ+/xzrMll+dOH8eQI7TsqJY8fl0MFj&#10;Mr1rv4yMTLLkfEQaW9tRAdRjcWwmXLWTnS41yFIQ0/O30j3EejSgxe1i38o4KxIameg2A3DN/K31&#10;vvYm0n5gewpkQcreakBOP9bvGe7rZvdPgzTVVgGeNdIA89MLegmtl46WBiRxJFUBlIO9XSQD9USs&#10;n36Vy3D+qO9dATCXC73GuWVit1QAtPHeMMNi1TOeBaCnc79FbYCIsdMgLUmUyjOymPDmJG+gp/Xx&#10;kcnnGYBLRvxagHADPtkYpC7IRgA7ZX8Kegp+ygC1BM5nuqvCXhNlqAHngxHLl0Uz8dCuFZLs7IUV&#10;lBaaoawWaaA5qsxPp0XN6LKa0A/q3pEMwDURFmoA+BREEgCT7TSZd9BwjiWdJZdRuxEAzIuUvKnQ&#10;W2xlLJ7ONgKW3Ge20cQHkLJoiEetXxkqUKbMtTJ1zslLi/T8DNymwQrTYX+JOACU+RnoqWijVa1o&#10;NhqxdibVQVhM8JOytEYHL/Qw9hACcYo9HueIzaoFyDX+Kk/ZI9KaSK6fWuQUSJhmZVJu55H4YmTb&#10;nRVgztX0lxyV1fD8cIlYKY0duuLTwnNi+JDDsCg3Ky7yGhYoeACiDoBFV4qqN9rM49rQIBZykXBR&#10;tmpvTFmeMiQbV2vt/+mUWReylxXz+sKma3X5OWLgynL2fMAe/YCJmTJRPc55vDYGJug+BU2azR4A&#10;30y5a+F3FRFrlcVkPcxmPRc9UIsusoINh2hROABuJx5QNywzFObKz/rTRsSw1aoDZSrYQdZeI83x&#10;ng5WXwLg6ooJ8hh1rDvw6pSbi0pXp6YUc/IC7gEGTIUAvgKjUwcp/JtU1+ej7C1F6qBgGADs9HMb&#10;bNMB4OcBvCEuSs1tZZTjJGEXMFwryJQDQ4RuMKGuod0yyDLzKVwuvT5YawwZfMtvlyQGFetuIal5&#10;zTLJA0i2rQbkKClnw/5uvfnmCADO0Z4duYDL0OQtQ56ymvJzBdPgNaTFLCMdWqUsC9kVspjhyUx6&#10;hzNv/le59XP/Bwb3OeQsMMd5s2Q2Oj8ddOhAQ4FvDkON+TgwFpLMsnDBMlglfT7AUNmgHlG3h2r0&#10;Fszn9xLCupoQ1s38zqV4hTcgyF58y00yF7vdEvYWzyG9ZimibX0sLWOVyalbREFVZTOqDVTWp2Cn&#10;E2IFSJ0SR0FQ2V8mi7OUDWo/cN2qLbJ312H53//++U+Rf/5d5B9/k3/89e/y1z//Tf74x7/Ib3//&#10;J/mv//m9/Md//l/55a+IwSce/zvffl8+ePdt+cbX2TT36ivy5S++KK9yPPXow/LEw6zJvHpFLl88&#10;L5fOsuv76GE5uGdadg71SztAV4VkqQngq2CBlTL+LvqCCoBtjVgxETtrK6dI++hc/EuRvGhvOxKN&#10;1cZK2v5e6YQxeqgMfCghInIvtUSqAkKTzinf7bSl7LRXcpFSZaoVE3eJCWaoCegmvp6EeyQZWcyM&#10;JErJVMAuFWalur4cPLaZiQqEHzPBnAj4cR/Al47IM8r6dCWmAqEDOYmNMbY6HHIAwywmvnYmhW7A&#10;z83kULe76RS3toRyDgtWiNG5n5M0C1V+TvpWgECBCcsYAKVN/Ew8uDrBzaCk3YGsZhNMMInNdOl4&#10;anPZu5CnLhLVqhXQX3OyE9iraA/LoxzfRj8zhZ/PozzLwLebAjNNA1yyYH7Z2cmU0fws5Z+Wi26m&#10;s+re0DAEgzo8cmEo2NQKI9NW9qMwcVX21wzbG2Dv726mv+ePTbNsewLWYQak10VALY+SWUthM1l9&#10;Zn6nEbBTRmzSPiOAawMArTx2PocVENP77Awh7DpBBthNOlnlNbAChiZeO31d9fXUvqqV19Nh0J9J&#10;4WfSAT+E0+oeoW+nbhMPgFFIqRtARKrL3kt1xSmHWwMleC0jvTn6Y14GCW6YlAqWddLmpJzV8t8I&#10;yLphpI1NVbg8KAt0RSkXDDeDHz8idA+KfyOpLw6Ylp9kbxc9Sy8Xh2yeXyOtiz17h2WcJVNDhFb0&#10;4g0f7K+RYXSj3XytHODTxfM+tgbWoTPUPmoQdqiM10C5bObfHWa6XcrKBJ3i29VNwt/GwvBFtZMB&#10;QDkE0wzR19SPVSPmBwzDrKEc4PdV1RG95U9n2XoVu1h6ZE8fbAQmWMNkshNnSwWe3wrcRs6YxZJD&#10;lH0yEfVxyFa2sVFty3K2vTHUWAarWxRheJSps+fR+8N7S+m7mPy+NdjjVhBXtWYNHvNNG2XNepYT&#10;LcalATu7GdC86bMAHzFZM2//HH3DmREAnM/jz0NWMwddoZa9cxX8cHUs0sVG6O80mEATXBQA1eqm&#10;IKY+XT2W8T2rkeAsIYp/NdKY9Ryr0BJqXJam1Kyix7icx18MyC7g+a4G6NQjrM4RZZGLmBpHdIDb&#10;CVKF3UWkMZ8cen9U+qIOEgU/HYBsJUFm8/rtvEfD8quf/RrA+6v8+Q+/5fZPAOBHHH8BF/8RwcZ/&#10;RIAxCpP/+8H/A87/fx/9k5/921/l7x/9Wf7yxz/IH3/3W/ndf/+X/N/f/Fp++VNSoL//HfneB+/K&#10;W1/9inz9jdfkzddflTdefZnNdo/JPfdclstXzskF1mwePrxPdk2NycQEUf7jwzLJQvdhdkRXUCrr&#10;cE6dTyr70sovXYd9DDdSOFKZ8iYTuJCO3CWNyXAaUhj9eDsumESkMamZWTIjFSHzDvoiiZS6quvL&#10;oNxVkW8Wt9oHzAT0DCp5+YQBKutT4FPWp+CnjCXCAvnYinzCwlY5JwBiR2PnBAA1LklXanp4k7th&#10;h1YGJTmpG5GL8GbH2eAqQHvG5rkMpofpAFEq0hWVNmThMEhkOpvK/fFITpLT6A9il1PwM9sBHHsS&#10;uywIEuDqHw+YJvDviNmMfgtx6jam2ekAkFFBmcfOA3yytPlPuZsLm1Ltmp1yz4USXYMXjIif7QCw&#10;aiALsJ3p5rtS3qzNvHH7mUbvHethmdIou0l2kesHAGKqzwK8DTC8HEp2YwQEuWWKrZpHC+BlBmwt&#10;gIyVgYOT36W39jzdhUxfkDe7Apq2C/J5XQoACT+vk5fbiPeX19BFGa3OGD08GogAQKp9Tocm5Sx2&#10;r2RAo4d+XqBf1+Xw/DtVQ6j3aT6h/jtVg6h9OhPTXDu/Wxmu9h/t/Ewq/dsU/uZuyu8iNFtd7Cqp&#10;RuVvLCAzjpZFA4MfJ1O9fFKvregCC3hNigiJ9fD6NBNi20Z6TCV6r4bGAGsx6ZW2EWWPsL0RXanq&#10;v9pqKIuYCFYjeyoH7MJ+ptQ8Tj69YnW3lGDHK0RnGOTfHt1FrTpI9ZqG/ToNZmMhFyJtphfTLnBi&#10;owwUGojbypfB4VI5fqJbpiZUaMsFi2qgBpVAA9KiVj+lduZWCXEx99PGyVk+R1IINNgKg1uH53cV&#10;x3IsastVnExM/XwGFfMXEIWPbm9zTIycP3WccNxxnCEEIVCSbtmMZIZJ7Bp28t4GSG5iCKHhDvN0&#10;fSZAuojU6HmEqM5fyOORBL1kyXJZsGApxzKAaSWfr8He9v8AUMFPWZsyOGVhWr6q/W3ZUlgfrpCV&#10;CKNXL4Ph8dyWw0iX0pNcDKguwLI3h/7iIjSLS4m7FhMDAAD/9ElEQVTEWgjoLWDPyBKdGK9jCIJP&#10;eCOJMWv5eKVKaADAKPgpG9Shh7pGoiCoHuGkWBghXtmXX3gpAmF/++h/+D8AKH+EBP5e/vLRb+Wv&#10;f/kDH38EMOrxZ/knxz/+8ieAje/Rg4//8Zc/yt/+zPfx8T///gl4/h0AjX78z7/qo4Ok3EbuV3CF&#10;aUYANnr7Mdjq53/7B4/P8/iHfCQf/fUP8t+/+w/5r//+jfzmP39N0vPP5Gc//ykJ0e/Lt95+S954&#10;4yvyRZjnk08/JdfuvS4X7ryTdOkLcuDYMRnbtVvau3ukifK9qrZOyliU5WHXdT66UiM9zRlxCJq3&#10;wmZS0O/pGyKRz9OY+qYhF8lCyJzK0CDK/jRGSgcf+qZU8NMyWP2tavPycjg4YW168LGVN7HmxJXx&#10;xlJbm4JKkWbOIeb1ORgYAIBZTOOMTHETeBOmARqZgFGW+lYjQwxQGlDJ4E2digczi/6Slrs2N4wx&#10;H2aXzfJ0O8AFACYCqLmUyCmA3FYm2QmUuLkAmhHQ0Ps9WrZRZhkpybTsjUdOoHIfM1PRAg0CRSdo&#10;QuBq5fH1jVlN1L0ue+oh4r+fVZRTg+2EOxC+emo/S6OnKBs1FZfeI84WE8CmHmAD4Geiz+gCiNTx&#10;YWPYoKCnpauL4YiCnhuGo2CoQKgsMB83iAKgE5blRiOpSTFudYlE1pMyUdZ+Iq9zPkBpAcg1REHX&#10;kIYRQlfBzlQepHud8xgSObnIqH4wAGA4+Rn9+QKYoIqV1a2hgmELoGjmMS38zZL1NefClszf3Qjz&#10;dfC3qoO5BWF+QbIYbURmlZIGo7pAO8L1EGG15ei/FARLmPRVEJtVUReQyjqfdPdWSF9fBeUtUzom&#10;r0OkYNeiYeyk9NUVC914jgcJxx1AEqErFfpI+WmjZB4io09XLehahn6+1kWvtbWaRVuI4psqAU6E&#10;2PpxPyG7+rPNNcgu/BjyQ2myd18tW8+m+Z1qw8pnvUJQRpqqpRtHQiXqg1JkWIVxa8URg/ODMNIE&#10;AGqjxl3NJvIeUFmtYQSR/brqv9UBxW2A0GIYqkte/PyTgHcFrGsushJ6ztuwom3ZJquwj82G1SWn&#10;Yk3EQ7tA7XJkBy7k+5YBfKtIc15DsvRKBNUabLAE8Fu6aDXfszYCgMr4FOj00I+VwSkz07JVy9cF&#10;PPZSeo/L9CAmaynPZxFC6gXK8pgQzwGo5wF+i5HJzIFNzuZ+TYlR4FPQW7V6Q+Tz1URfKUOMlsja&#10;I9RSWcFWwU+BMMICEzAHMBxJjo1n3/S0/PB778pv/u1D+e3//Ez++Idfykd/+jcI3H+CUb//mBFG&#10;QUyBLHJ8Al56f/QQBTpY39/+xM8qkP5V/snP/u2vfwRMfy8f/fl38qc//pbb38uf//S7yPFXwPMv&#10;H/2B3/d7+cMf/kf+9Ce+/rc/yB/++j8cv5U//vX38nuA+A9/+T2P9hHA+PdPyGgUPP+/6Wf03o/+&#10;8Q/57z/8mfL9j/I/v/2d/Ptv/lN+RWT+j9kN8i67j99i1/GMHbCrLQw/4nlDxMLuEhlmbKcfF8Pu&#10;gmSdmjJFjYVZxW+BJTKQSGYSrLHwmQCkgmGkBFbRLEcOwLiVKbKBN3YdI/Fq0p3zeWM2wKR0laa+&#10;QdUCZof56ZDEi3E6iTdvAk30BIYp2+jNpDHJTWWSm4ggOoVp4g7Sc9NU5sLPJHJFT8vaAq3dIHFJ&#10;K4m22YRJX/ffAj6UP3mUcCp7iWfim8VziQh3XbmEBNAspUx0UvZqzy8R2c/29Vj31BKH8ySHQAQb&#10;3+9GqlNIeV7NtLoROcUQvSwtfzUM9hT7e6+cOSjnz00zDdWyHcaniS7KHCnbFOTcgIsCoBtJiIZG&#10;KuDp/Xp4KQe9qlXU8APu11LWBku2wmocuoMZ8Mvn4qDRVwqANl4nZX3K7rRXaFcGzffoQno7TLqA&#10;3qoa0lVrpb7MMhiTQwMWdNjCEEW9xcVIWhoQh7c1VvH9BI1SuqqX2AVLtMPStT2QRu/RDmsy8Hj5&#10;tC2sMD8ffVovABRG8e8FgBxkBzoAQf2ebP5uRYBvLWsSWrurpKqe/l9ToTQ2eqW+zkWjm70eLA5v&#10;Qyw+yrL6A2PtsouILV1iP0LE1hQhuZOUyVOkhu8mJLcfL3k3QDrWVUm2JAlEgw2E5NbIOAG5w+2k&#10;iRMq29+saxtCpJSTKj6CQL6/kFiuDBkc9GArQy41XCV7iLya7uuUg/0t0sNKAlfsavFsx9q3mjQW&#10;AkoTKCG30dtbylBiLmC3FPBaSp9vMQC4GKBZgP1tNhPYHZvpc3M+rCcDcDM7e2PZ0xFLYvMmQGYl&#10;jGo5x1z0erqJbQk/u4JSeRUSmbVrVgMw65ChrEWftxYGh0xlMSGri9bJykX06RbS41NWCNBFI64U&#10;+JT9RUvhBWgAl6D9WwITXMjHiwHJhSRDL+RndIhyG4A3G9a3DHa3gJJ6ESC7Ck3gMn7fAu0x8vli&#10;2OBSrG7LOPT3RIYlgJ8yQf196hbRHqGCog5J4rZqECt2VchAiPZJE3/z9hbUGaQDTY41ywE8/2eP&#10;T8vd54+TC3BBnnzwHnnuyYfk5eeelK+9+pK8+9br8v33vym/+NF35d9//RP5r//6hfzud78BQP8T&#10;cPu/AN/v5e9//wMI9WeOT7O+j5nex0CqJfXHgPr3v8EwKb3/9o8/y+//8t+A3m/lT4Dhn//+R/nr&#10;Pz+SP8EG//LPvwCEf5O/wiI/Ajz/DPP8y18osym3//L3v8mfuf3z3/4mCoB/+isc8i9899/+IX+h&#10;p/n/W7zPKKlC/W1D1MuVdUPsUtmRjj+Svaarsf5s2rwWRwh7MAgHiEcDmMFODA31TAYw4wg1SKc/&#10;6MI+Z6WkycUI7oDN5cKMUtHqqW3LRT8mnyFHZ2sNPaBwRN6ib3YXAaEm3sQZ9PWMvKGz+J4deHJ3&#10;AF5xaPJi+X16q0xOS9ksBgfaX7QqSAB02VzdkxncWIg58vJmzqFMtgIsebCuZIYcWwHtJH5WA0RV&#10;JO1GImGj9LMjq0mjPxcHS4xD9xi7eb3ExawjrAGnCoCVjyOkCMtZAwDQTBZiL2/aAYIA9o33saBp&#10;Us4e3itnTu6mXKUkBAiM9OysPHc9tGTVpfJOrEFuAEv9vR5ATr2+HtifC+YXRNdWiHSgmKFFgMGE&#10;g3Lb6WaJEKBTwApSFwAUAGj0cxtM1EV56OR7XPRUtV9ogQk6Faj4d9uYrgcpxasRlZcAUAEuLloq&#10;F2kyM4Bm53VyAf4+yss2ytUGAEvbDVb+XoX08jq76sXB78vWdQAwSxslZibP3YXo21HGgAKLopOt&#10;doU8fqAKJ46Ncp9QgX7i0Hbt6ZUeksC7BpAtNBFA0IYLoxYnTi3ezw4WaLUxEGkplDGW1186OSG7&#10;R5u5kJTIWKfugCHQAsY3xBttJ2sSJmDZYy0lrE/NJ3OyBRBDAI9GtL2GPdKVDhnuKuXnkUm0sdKy&#10;zSf9XYBtLX3lihyprMyW0bFS6erS8tsv+1iQdYKVqX21BK7GLhOXDvOWzpbts29lCxvykltvlfkw&#10;wDkcs3F/zEarN5OQgttIa5kLQC5h+KBe3cWEGMRt4cLPoqItpDVvw1qmrGkdmrpFgIrqBT+evK6C&#10;qbGgfI06M7TkjAFkkKdQ2i4HeNS/q8eyhYScwgbnA5zar1NAUn2elqjKBnWAobdLALBlsEcFRfX5&#10;KoBFwfEWlc4wOZ4LGM4HGJfq5Fh/D8dqfudy2ORygFDv17JYhy368/pYygQVAKMDkSgA6u9Pik+A&#10;5aL24L2nNtUidLtlniwJWBORrqVwviYRbhIrbsIyHJAPPeyZHBlbxIYWtxC9bzFDyDJ6+7VEqdVX&#10;u5C4+GWaiLUDU91yjD7xuaPE4J3Yx0KyI/LQ1Tvk8wxIXnr6cfnSM4/Lm6++IN9++6uA6FvyCxYc&#10;/devfib//e+/kt/+978Dov8lfwfwIr3ICPtU+IqWyVHWF+V7CqZRQP2H/JnS/CMY6EeU5B9Rvv+J&#10;z//GYOcjyvi/aK/zI73vI7bCjQWkpgMVfRfgFM7gACQsRHNvZ3kzfSzdM2GO6MnozQF0Bt70uQBQ&#10;KhPiVOxx+SyGdphgQ7ww4YDqtpJobOdLH5u3DiMaHuSK3M5OkQBN8UK8fAW8QV30mJy8ORMYsmTD&#10;ouIoubcylc1k1J8EQ9tMZHgSurR47k+FGSZE3BvbmAbD6HiTGwBDIx+r5s2OSDebHp6Kb3MYQsTB&#10;IrcDbqoRy6XMTFdwpE9pgB0ZAKpUyvYsyuocpqAZyjZjsdWRAWil/DbDiMooLxUA21nMPsCbtZ+E&#10;7P0TA6zn3EMq8DE5eXgKka5acOj3aS8LcLJSZtsVPGBz6qf2ql2MZr9Hvc+q/wOA3Ty/QkTEIRwL&#10;hYiaPUxwzTwf9SGbGOI41HML8AUo+/z03ZwAsSk/DfBHXK4XC3SQZqbrPqbpPoZJlUzR6xuJwCoh&#10;oMEDy6UcrihhJSVG9RKU+fpYhfTY/AwESikdg4jPgzDbML5ePz8f4Hfo7/LyPXnqMabP5oGle0hO&#10;NgRgr1U28VYxfGjAxN4Tlt6xOkAPUeswqwv6KUcBunpAZ2CsljIYu169U4ZGGYQMlcnwEFv+eoul&#10;rycox48Myp6JVtlNZuTkQB1sLijj7OeYovydAJSnKG/3D9SzGKsUZgjr4NhNFuEwqxLGBsj26wzL&#10;+GgdrATXUB8leZ2mxGwBbK0sSXLyOpilqc0j3f2wzm6/7Bwtw65YLvb01ZK08nZJWIJDg2HFcsJN&#10;FwJ4WmKq/Ww2+r5ZODZmkvl365zb5XaSX24nI3AOro5FyF1WMo3dhAskIT4tAlTKntR7G5GbAC4K&#10;UB9LV1ZHvq7lbPRQwNFDf0aBUjV+qgPUia+WoQp+0a8p8EVZoT52JPyUn42C36cnxpF0aMDz498L&#10;0+PQx4mGIWifTw99ngp2+nv0dyvo6mNHe4369fWIphUI17MLZeOG1cjctsueYQ0q7pAHiLp7hPSn&#10;52+cYa/OPrmTvdxXT4yQ5t5NDig7ubk9TgDyVE85maH44+kBd1Q6pamc/rRfjQ/JUlOUh4A/R8rI&#10;YSzi/eGm3eLPYWqvQ0BwxU3F5QJLfLQrQs4sQmytODwYltLX7qWVMcBOooGuBtk5CJDuYt3twWk2&#10;Np6Uh69dYb/2A/Lys08zNHlZ3nn3DfngO2/JD374nvz0p9+VX/3yB/Ifv/mZ/Od//EJ++3//TX7H&#10;8VfK7z9Ren+kJThA+GkQnVHTj9C2j+SGDlwJLQhsK3Klqp10EEDMGGE59KB0kkl/LCeT8AOQ3wLo&#10;2YzEWJkTECvTmKcPV0fqRjP7FkIMJia5Yp9lsfje3b0yMsR4GwZSQ6ZfCdYZL75SN41wAyJpC2Dh&#10;gq1spge5nkTneBI64pCzbNPlRLw4yVjqEhk2qPMjCfaZCCBu3kopTombzEAjkT9aBgwxg/5hNiwx&#10;DQlKLJPjWMTdOYBcCl/XAYhOGQuQc3hJUbECoAqOKhS2oSI3AfA+dEIOwNcCqFXSrG+qRntEUIMC&#10;4ACN/gNsoDoNAF4+fZwl6VORUt4ZKeXpy1mZWtKfcwBSboDEQcnv1sEGjNBJSe7ld/s03p4BhJcS&#10;3AsD9GjOGYeB783m32mCMXpgYH5AzAc78/AauZTRcZ+DUlV7qnpbrIvj8UgHmagXU+aVVhSQ9OyR&#10;Wp5rOaVqLRv9yuhfVtNHq4dlBTip9OtFMLpwFYZ1SsoaMv5q8V+7CrKljlK1CP+mmZ6sj/Wn+YCu&#10;Datijo8BTTHJNQBbqIkA1GqrVDazS6QDDWcHdrY6p1Q3FMg4S+p7R2qkAvY3MFItU3tbpW+QjYKU&#10;qRMTLNkCsMbG6qW/jzfJAGUtwDbCG2b3ECsUSAEf4/n0kjS0k2VFZ3BvTLIaYe84+2mGa1kmVSmT&#10;OxtY4F0vO3mMifEG2T3F3pq+UtoFMNH+Munspg9ZY2UqzEbDoQppbEez2e6RzmZseKYtkrCWePpF&#10;pC9jV9u6iokrbG8hZfCt+G7n6MEEeDal8O2ww1lIYuYwZVUAnEtc/ef+zwwkLlji0NZpqRgdVmgw&#10;QaRf90kpq2ClABhlWtF+W5TBKWgpYCpwKeBEpCccUWDUgUgUUKOPoaCl9+nXVC/42c/cGgFP/bo+&#10;noJmtKcX/X0KeNHH1jJXe4sKjPo7FRT1+/Vx9Xnp89XPFQjX4nlWxYW2uQ6yhfEYafBDnBdDtDLG&#10;0VJO6GIvQounYfsHxhrlArmgV9i0eJXVs7pz+zGWlT1132l59O5j8hg7eh67ckievnZCHmYp2Y0z&#10;u+URFpM9dvGwPHaB/T3sxLlEVqiuyDhK5uixXQQsc2HdRwtjrDMoHbDH5lKSfYo0CYl4u+JcCAnS&#10;LBd5muzXdhvjpMCIVIxKrRBQDVARFtI7V6dYGRfv2rLCiIGio5Eqo6dZRnqoKEb75fiB3XJ43xTJ&#10;Ujvl/Mkj8vhDN+SZxx+W5z//BFvhJslTGyAschDr1RBN5g4sWW2Y0wnGdDgBBZwd2rNzs+vWmkek&#10;Fdl9QShyGfFC1cUGVmeSwlFPUkqzX8YHVPjolIO8Me68MCV7ptult6cK0Sssk2lhlU4HeYOGeAMr&#10;w0mkhFZrWyxMMCEV0AOAEmE62hPMQ+KSaU3gQLwJw0yltE7iKpKAnzfS50PEmw64ZQBEGYBPKn1C&#10;ZYwKglZKT5MOGUh20TgrN703dWJ4NLyTkjRXdYEEMqqR30OCSh7brjKJz9don1r6ai28KbvpPQ3T&#10;hxrprZfD06NY4KYZghwnB3FnJMUlqAkuHKXq52XwowMeLSG8AJ9fc+MisVcc3OowQqUpXoAwj5PN&#10;g45PDfxGnp+JwYQNx4Wd52elT+iELRYRLa6H7ldwo+3zqHtEGTR/5BKseUGeYzGayiDT1dIqLyDg&#10;kyqOBk5cvQ2GkcUU829jGlpSQRgp6RwupqellLJlVQA809qqeq/0AUg9ww3Swea6Gv69zoBJMiw4&#10;eEoMEmrBn1kLEy1BUlPBJLbRIfWd2AJbCxiWcKJ2FUtjp26YYzdymUU6+kqI3NeF2kzOh8tlYgrg&#10;G+J2ulUOHh3i8zbZtx/JDCDX21kqR1hE/8JTV+XuOw7IMGB3CCnLyFA150uJdHYEZSfANzrOa39s&#10;QHr6ymSKx5mabkNuU0YquJFUmjCLunVZE8+txiFt/Fz/aA37j2GmtWgiC3UwtT6yKyaFvTBLALbl&#10;rKu8DVnJ7bg0FjD1nc80eA59wDlIV2YjiZnHMGOxboMjI3A26zJvR8g8EwubgpGCioKMApCCn8pZ&#10;osClrC1abkY/1rJWj+i0N8r4FKSiDFHL26gcRlldFOD05/Tx9TbKAPV36vfo40VBTD/Xn1cwU1DT&#10;x40y0yibVBaogw899N8QBUL9un6+bTvgSNmfSFuohOpnEH1lfUk+xgWqGGcqGks0oey4LivSoVoC&#10;E3pWv7pJgAmbcIGQguRO4ZbpewXKAC60bRy9nINTkIcjGq7MHu2zE91ymVSn6+QzXj/OetrIutpR&#10;eeDiLnng0rg8dHlcnr1xWJ6576g8ztrap+85Jo/fe1AeubaXknmPPHp1rzx5jc+v7JV7To3J1SPD&#10;AGmvHCfD9ABL1naxz2YU7/EI62z7CFLuwYbXU8c6DXaVlFIlqq10EEfK7qFuMkuRZ2kfnpZUARgx&#10;o2rCLTUTZGztJEljb4kUNmM+LqOfFaJ/l88uC5ieDeBzmeJgLvG4EtJ5gczSwEnYXmmV/voCYvMD&#10;cgAGMNrLYvVml+waq0IAOUEDtYMrv4oXEeU2kARCTlgRuXNehNHKAq3Y48w2enro+zIoBY3Y2ox6&#10;n5snyIlt5iQ2F3KfB9EioQq5MMYshi5pTF0zyd7LBDx2KEtkIJEBW80AwHQSnR+ZnvIPZNhgZwrb&#10;gDDYxuQ1mfBK7QX6WSpkVf8o5bMff2B6LDKfCAAmR6a/bTCkvvZSoq94UXvq5QgSmNOH9sjdF84g&#10;hxlDoEzfTuOs6D+qIbwcUW85DeSKSHIMDg7sbSUMJUpVUA1AOpkKm3Qow5Q6h/QYs8pi1MOIxi8D&#10;5qoDm1zYot7mMcSwAYYGfkbz1zIp3fOZ7EZ1eAYYp5sy2I0W0VPMHl8YW66FhezeTMrZPAAPtwds&#10;vIArpyegS2/Uyka/kNK2MMSAowRtHrKRMsCjHBZXVkfEOdYxm5dF7jS/i6pIWob5uUp5fUL0KEOc&#10;C6U5LEjKlyZKzOpWpxSWEJBQSVJvCCM8QFRPxdAGSDV0BiIssbWnmLRdengdhXLs4qQcv7CL30N5&#10;0wx4A5allVjWKKGeeOqy3MO2vy5+trEVYXUnotgqK7IFcv0a3dLU7peJ3S3SO8wu6knWsO5qA/jK&#10;YMowYt6E+Y4kKQHQW3tIGtZ/Sy1e6Ep0h412GQCMR2GS7UyZ16/UtZBsRdMtb8tWyFycFCp7URDU&#10;DL653K9xVPNwfCzj402rV8rMfyUogXQYlbJ85jO3RIBHwSQ6xf00ACq4KfgoICmo6aEfK9gpC4sC&#10;j/6sfp+ytuj3KrApM9PPo4+hJevHG93wB39yREti/V59nChD1N+loBf9vZFeIs81ekQnzdEyWRmh&#10;fqz3RyK1WMKuIu/NG/FKI31rZPg13FPBdB7SwnlUgaUwyOut0qMyStx6PW/KAT/+/tWw78oqM/fZ&#10;uI9zivOqmfOpHjAcZGA1zIVOe7iTuouZfvDhiRZ2dU/IjYt7AcCdcveZUXn4rj3y+RuH5IuPnZE3&#10;nrlL3nr+Pvng1SfkW6/eL2+9fE3e/vINefvl+9jHco+8yde/8dzd8tbTV+XNJ67Im0/dLa8/eVW+&#10;+NAd8uKDl+SlB++UV5+4Ll956n557ckH5MtPPMA6j16pYCDYi8/93rNH5eTUiFw8OEk5v5PNlF0y&#10;I9hvkupxEk+GKYXHWGJSw6TPTcOzkDeehVLXwCazvO2Sj6fSzcdl3gyy8UzSUmJidaWLQAMffYAS&#10;OUgZMtEfonxhBeGBVja3QT0P90ofPZzmRh/NetT9YY3TIekDphHEDVINM7STEpOJaDWH/aou1hZq&#10;IrHVx30MZvIDlJQhJpNcfQxMXjOgv3HINjIoy9Pp4cUBEPEAZzYlnImeYi5sUCed6r4IEKUTZPLp&#10;Q/5Rh1/RzaRWG71GFS8jhynAbK/SEJtaaNgLkspE2EKfUyeqvVwFh9iHoQxwnI14CoBnDnH1uXQO&#10;TWBvBPwKVP5Db1FBsFjLU9hgiLJVD+3/FcIIC7lfdX3ZsNIkJESZ3JqYCGv8j5mhSw5gnkiPM47J&#10;ew6TY/1cbzMAvSTtfTJlj+WkjEcDmQbI56KDTM2LI80FoTgXpiQSToxOgJULVUoOmk3jFia1tCVI&#10;QMk0oFOEzRlYB+qkR1jKiV1cTgJwkKFKMW6XarvU0ccr5YQNUXpYNQma/q1XT3j+rja+x1YEOy1i&#10;+lySIzWwv0AFwFOEnjFAL6fMKPXsDmnsLokAad9OeoT0A8N1eHZbsRB2wEjpAzbADKspm9soc5r7&#10;S6WdPmI3ZfPonjYANcTSpUoOdjRTLiurrG9ndUIDJTYldwuf79zdzP1FrPL0SyUtFj9Vh8qgrDAR&#10;Hxdh/d1dwzUySHn88XMhSok2Tiu/s5fSO4u2zayZn0EcvDYCgPMBP5WR6EBCp7LzED7Pmc/icW4X&#10;ortbS/DB5pWrZNa//KssYp+uDjw0ml6ZmIKOApbeKgBGwUbBRJmVfo+ClwJfNMlZS9FoDzEKfApY&#10;0XI0ytr0Pn0cfUx9bAVAdYooAGr5q2xQf68+vt6nn+vv1ENZYCRNhls9ot+rIKj362Mr8Gl6tN6q&#10;CFpvFdyX0BNdxxBk0yYAUEOH8eePsqtnkNeuFJbn471oh+W5/LxnitMlVEUaUZj3ZWECF0KE57TN&#10;qpvxYldzkayz8LetIES3IHIRrKCCKKtm3QIXsy76yINDlLoj9ZGg5fuvHou0Paa5SJ3cz4bI3Z30&#10;F/vlxvmD7PI+Lo/AAp964KQ8/9h5eeVJsh0fvROwu1veef5BeecLD8mHLKn/9osPyzeevSZfffIu&#10;+foz1+Wpuyi9L1KG33kKdtgvXbihhuknthHuUUrbq5CKMcR79xJrOz782gsA5XWZEeoySdMk2qud&#10;JDA084at4upeS7nIie90UHcDTE5qb1PGRkINduBNzYL9mdi36mAJegD2VyRT3WGWKVXKvp30eegB&#10;nTnWK5dA932clIM0Snt4o7Q2Yc+iXCuldAvAXLx+g/TSFB9i1N6GjqyXtZrFFfg+eWNWMUEsayIi&#10;nVLMxVUllwmkg+93kCKdo1Y7GFg+5aSRqWsWoKDAkI2uMAXHSBqyHiusKoh3tRQNXBCgqcZIbUMA&#10;nclwxQADS8Qx4qQM1SQT3QqXnYgIO24rurs0aUPf1oOl638BkBWhh3ePRHqAygB3Etzg0yEHQKfp&#10;0NoL1P6fir2dDDUKYGjal9DhiDFHJT1IdwC4dMp3nWZr8rQukM6DhqfT/0thEp5MxmIiU/R0hipZ&#10;9Db089TsOHqiDIN4A1uIETO4YIi0A/IpRxxcEGzs7bB4+X28Rt4ykl+8lNZh+ps+EnjKGXKU8xpr&#10;iUL6jg/Wncfk2A4rNPsoDd20M/h5L2ysiBZGmCGJDUdNGizb5uW1LWRBO4OQIuKkiqoBTX5HmCGH&#10;m3LYBSO0Bgi4oEIIwhZLSV2pZurb0l8O4DEsmWyQYINDGgbIgxutkBbYWw1A1rurUdpwbQztbZOd&#10;h/B9jlZLO0cvzG5kD+fJZL10UDLv3N8uEwc6ZGS6iSh+ejoAmTLE1i7WddJeCVAZZNDf85fC9Kg8&#10;QrBVKxfKSibRfhhJBeyvqcMrrfSUGluLZCMBCPNJdI5h2r+YDWwaOaXCYRUSz0d3N2cBWjs0dysJ&#10;QV0KCG5YtlK2ApAL/uUmhiaUoQoun4BP1G6mtwpKHwcYMImlnIwOJpQlaqmsYKZAqOCnt1GWGC1z&#10;9WeVtSlI6cdRFhidCivI3fTZ2yIgqIAYTY7Rj/V79fH0ZxWco+V2FPgUKKMsNDpRVqDUXqCCYHIS&#10;yecsU1IgXArYL4YBrlu/kotFHNP1AhkdqmeyXspknxUGnAt+GJ+nAvVBMUntjUTbtxHYUc95WIbo&#10;v2iLeKu5cNagya1IpoWGZrSdeQKg6K9joXmQOYIPj3gjsW4d+IbpJw6yffLQkRF6xfUM7fKljQFX&#10;YzWtFKqQWnrb7SSQ11e5qSbBJW67wQ6VRU2SG3pwoFUOcZxjMKml9cU9naT/DMm9JyblImn2p6YA&#10;PqyWBganm1l5OtreKIfG+qRcB5G4wUwkXBVTSV49OSUvPnJZZpS20EBsgdr20Qts5erZALUFwd28&#10;ubweFS3TqE9Wm9x6elqpqO4phWBzrZz8fQ3QZeQJewermB410h9rIwjRRb+sW+44My77KFmGmer1&#10;0w/obC7B4wcLYeoYLnNS6iVgpwrJ1XtPyB3XDsvYnnbZfYT9wefHpG+8TqYO94u3hK1UZsCX52Cn&#10;aa+2Nwe9Qx+OAre6JhiguJGPqH5Op8L5DCN074afwUMYgKzAH1uP17UOALQy8TUgkXHABDVwIT0F&#10;NwslcA5ZeVm6LImeohcNXjeyjAGCWCfYhzFBs37XCKs+943L2SP7IgxwjDWRHpWroGF0I1Gx82Kq&#10;5EQlKmb6pfmU4i5dYwkwaj6iyoaSAOUEDmV1BsA7DzlOJgwyC1ufif6cxc3OUqQGRge9SY4sStqk&#10;LOx/3JfPBaeIHpceXgW2Gkpr2FFZCydMPQkwvOHL6Mk19hdL1zgDklr2engBQcDNTemSxcBKS+Ac&#10;FZ5zMTMQDmr0kRMIg3KHmCjDxLX3l46WMk6tkEykjfR+c21c8YMAJH1DXZBkA3QVNH2UQY6gAi0A&#10;jA/XxeS/FIZfTxlawkWrb7pZwjDA2oGwtACAPbvoz+zv4LnVoTSAEcICQ5wjLbC+0YOd0syFs55p&#10;cRsl66EzI9IxSDo4/z4FPC2FO+ntDcAeVWZTBqPwAMBJuWt5XpRhLSQaBxnQwUqdZVwMXTvEycft&#10;sI/RiQZU/04Wis9GFzcfUKI/tpjyEEGybl1brMCjYmV0d6vWbohIWZbgxd2ABm+Lyk/+BX/vrXNh&#10;iksjDEpBR9nVIiQmCjQKPHqfAp1+XYEwurwoGm6gQBid2v6/wIOPp7dR/64+ZnSoEr2NCqUV9PT3&#10;KBvUjxXUoiwyaqmLPq9oKaxfjzLQ6BIlfV5RQFbgVJDWsARdFp5MLPw8LH5LVyxikJjIEI3UZSRI&#10;RVR5zZSx5Q0+qelh9/OusAwcoaUwHZK6MdpmI1QQY7R9BlhtMUyvuZeNez0EYHTBEJuYEXQjpWrg&#10;wlyEm4mBWg1/y0p6z2WQpmaqgOpOWBnnrq8UQtVRIEM7URCMVOIvL6J9wa5qzjOnl2ky1UhjAzOG&#10;bgZm6EGHENEPINCfZLC6lxW9Yzxet2IRISsdVDmtpDdV4TnXvvtWptvD3fQJsc+51X4KAXFi//RA&#10;dBqI9O9jEdiMihqT1NPXCVXmSol+3I4Cv9nD5BFPKj0/jw2RM29GI0eAhmg1DXZNc2ljmtjdSKYf&#10;L9LhyVY5yXj89IEuaYc1XDg6IpeYAp9gq5yCyCDLt3uYXjaTG1aGRCNUSm+MN14ljxNpyCOi9dBv&#10;ckCzA5V5Uo+uK1xdQFTTJqxuNF/pc3n90HGa+gG0b0FYjYMwBCusxk0Z6tWenOr9ECUXMUiopdFZ&#10;yw6DMOwviP+1UsMViWXSRA2T7vlFZO2LJCqTCQYA5rKcO3X7ZmK48yI9vzFWhe5C77aHjXn7d/WS&#10;Sj2Nnu2w3LjrDv44zQwrKAvpYapWTw8VM5uRrJh4PjrdtvIC61IYFww1gI/WRXmchdxHBzwmymMz&#10;fUIDAO4GWIoq0NqVYoOjrxritXMH2dXhTOLEsEgZF5igTmIZQATq+DdQYviq+blygDdEbBgXq5KW&#10;fA6bdE2UM7xicxouicTc9WSfkawNQOXRX3WQw5jHICsTwDWTkGLhMPC3tNNHdMEO1eaWw0Ukg+do&#10;gNVauaiYkeXkI1fSqbANgHTTvvCh8wrC+Lww9WKuzF4uhg4A0Mc2uSC94HAzLgzArIQ+YIgeYBl/&#10;x0YtgWFq9T387fl6FX29MCWRgmgxpa4bdlFIH6ljkG1zSFxKALnyGprpMLieXqKR6Dk1MmSrhIlW&#10;M901e9CkZi+X8maY3kCxpNk28vrAInay7rMC5upJYHdJUPq5KAfYYbN4Kest2cm7Fk/vCgBv9VIA&#10;az7gp1Y0BMUqJF615mNN3yK2wm3Bj7sDEfPSz5ASfes8BMkf9+2ifbZo/+12gk0/tq99nOSiTCua&#10;s6f3KxAp6ESlJ5/uzeljfVry8unBiZbRCoT6/coCo7FZUfCLTpWjvcjo743G4+uwQ4MPoo4PBcFo&#10;aa2Pq4+jIBhJhYYRJrEpbRtV0NqYNehn10kjwvRyFAOFtFGakSK1j9RJ0ygi9jMw+H3s5hiySech&#10;/jZHiqXnaEAGTzMxPsPQ6iJV0zECDsacMnWawdo4/u9eAjh8BIXYWBxGUnQYl1GY93q4lzBkwHTg&#10;KFrSvWHp21ciXZO0O/bXQISIyOrDXsnP9kwyzBhjKMbFvX+IIVdvSKZVGYA8agDi1ddYKMMtRQxB&#10;qkiWZ2cNrqM2wjk6W6rRzprpda6XsdFBAhh6aYvpdjpstJzjBRCUEFIwDdKYEaaX4/Ak0ZzmjYW5&#10;3F2YLrUgbkkYC5UtGWsYbAL/bRGlUZBFORWwgg70ZwPs8RjqQNzaXcH6S/pku1iezli7vc4rV87t&#10;lrMs2z6wi+iaLnRjWKzaWKLdBABW4Q0t5s3koRxzebPo50CjecN7eUPYPbAoRxzPBxDhd/tgfOV4&#10;S52wIgfPw0cpWMR0Koj7o5CeoAJykN5fGEYW0rIUOUkZ7Koab2sJw45CdEclgFA1OwiCaPDs9P7y&#10;sKzpVFgXFakv2MEwIhcQ1CDYEGnT45S842y7m2A/srK/fRO9pMBMy8UTh+WeO84zpWzARQHoRgY5&#10;DAoYMlgdgLEeMCcrjM5mJw0HkMxHt2cGCL1IW/LRDibqUiP6lXkcBgY9gWqYHU1/B/22QmV3NJr9&#10;FXh76Xt6KfX082IAoUSvlFX4XeuId0KvWdpmFaMfG2EARltOGVzLBaCWN3+Yv1d1tiSaceyYyXm0&#10;YHNjmm4nIioN6UA2rC6d1zWL+0y8hiZeXwtfs7LcJg87nA5hDJqSDZPW/SB6mBGtmxFr+xhgeblo&#10;ObgAWTgX/OgKPYC0gzeKh6t1Ac+/kBLUXYmWEX1eRQ/hB61IcugdKsOrYiBSB5Oo7grw/exYgfG5&#10;uc0pQAbElb4cMCyv13LcynS6kh4efT8AsxrmW83rFCpFcdDnl2ANgx5Av208JA0jfkl1bZLCOibt&#10;lGjVXTCXqjwZo5weHK3F5ofTYgWOD3bzrlnFkAHQUwBctmgVkVHrIwJiBcElgN9imN1ySscUmFGm&#10;lrGwruUwwOUAkQaOakLzQvX1Ll4ti+aztnIWPTe+PyJJ4TGiJXBUq6elb7TEVQCKDimibPHTU1/9&#10;erREjur7or1ALYH1YwW0KMBGZS5Rr68ONRT0FOyU3X2alUbLa71PP1bAVCCMukO2xydhQkgiY5NM&#10;TNxg9agBmrS3y4S/FaY2sLtNGoZC0jxFTNkgUrc9rKY9ViIt+9ChTiN8nkY3u4ep8QhMbpSF8aMO&#10;6Z3GE97FBauzgIs5q2dzidKjvWKlJ17RWizNuwG247XScTAkvUdCsvMM+38A1cEDYaoCtKDHADmO&#10;7mnw5SgyqCMNsud4q0zurZOdVDkDvUVUlkWyk9nDGKX6OEqToQ40iWR2NtYEWZtRz7DTRBDsVpma&#10;mqQF1xLxxXsZJubTrnLx/mtCMRFi2j0j3bQ10kvKZ7gRZDpXBPAVw0wslJ5uSk8PZW8A2YsfsAoB&#10;WrWMuTuZEA2jEdK6fFdfrewjiugEjc0DiCjVr3nuOHobavLdjKn7AMB+ouRbMdlrKohSbD9bx/xB&#10;hhRMH3VaaUPnU8gAxA14lML0wrwxfTDQVkoltTm5zNvR2xHYmU/jlTdwMYBczvdX0hcsRp5ThEYo&#10;CNMpQatYTrlXTEZgmBj+csDJS2nnU2uZ7uKlT2eC5ufQj9OU62zdW6L2MK4KeYBTKfqjESxaYwNN&#10;vJhdAGA3DdsROXvsIKB+Wu6584J0tNegz9P4fUCH3+9keGDTiSSbx2weSnVeSzOAbnbS7+O5pvOH&#10;V79zLqVlFmV/IZM1D7IBdd4oEyriTe8uo49XwcCGI0SvLYSjIgAQFtLb8yBMt8GM7cWsFWhigFSd&#10;JSXag2mEyZVwwQgTEAHzMZWw16QgRnaYlkqGdxP3460u2C5ZAIylGEbHv83A31F3/uZS/uaSpmNh&#10;amyHJdl5zQ0wWG0l+NEgWumpOinLXQxPzESPKYP0RpgiFy2A34O+0E/ZYWOgkl/MMAg3kZ/S20L5&#10;mevl71SJALadRdjNeJa7PTK4r0FaRvD8TlLuwtp8NaxFGApLcSN//wo0kWGGSsFMAA7P8K56CSNy&#10;rkGGM7q7KdJUrwc8+3dWS1UzLZpGJDC8MVxN9Fq7ccw0cOFrZRdtO7FZ9CjrAMH+XZXSgiJhAyGo&#10;C0mBWUHAwFqYXWTp+Cf2sJUA2krdjqYACDNciaB5NbazDJaPWzcSjEuaSwIDhA2zyf5jjeRywHK+&#10;blVbzEKj2ej0Zn0ca6UpLOsJJFVAiWoDFcz08+hUV8FOy2Ytd6NgF9XzRVlklJVFwVIfW8tfLXUV&#10;+LR/p+ClzC0KgJ9meXpfVGrz6al0dBoc1RhGp79R5rgVK9wmfM6bWIkRjxSthraUDqma6edW0Vet&#10;aIXVtzMk7bTC1sj92+mVul1E2e0NSPkYwbMnkJ0cpd86icC+mV5sNxXiCBe/JqoV2hTJDObicxgA&#10;Wgld4BwL4hIpRkrlp+3We7hSeg8VScsuKpg9DLN2F8IcGV5Nl0sjBo26Ea+0TAYjt42jCOH3Mpjc&#10;RQk8gHVyIIjgndh9yvVW4s90t9BYP6GrrHWoJzvQgbwtkXUCe6d2S2c9oR5qRMAiasW54uF90NFN&#10;MjU2zhkBSq8SSi8fb8oSpoQOtD8NfMEJ43JxOOgb2YwwDcAnzBumrpw0X0CwlV88hL1pHKnIHvyb&#10;RwC/Xdw2YJ06x6L0C+Tm7ZnAlkTjspejGc9qLRPWKrL0ytkHUkDD00Kem53mvhWQ9dDjK+KNVozV&#10;qxrtVjUN/KAnDW0d6/NIfvEDJoWAXSHK8SKkM2HU4yFkM64sptRoCb0EcgbwtYbpw9VTXg4xzBhi&#10;omVNYxcEw4ls3WHCMCJL3SXY+nQJu6araPSUJtoENEmEXLsRfKsj6Ir2sth9arQbEB+MCCkvnjgm&#10;Vy6cJjqqTArImfPAhj0KgFwYFNA8DGt8pQxGQoAEjM6qQOgCPLDNGWGDuQBzHmDi4d8V0c4hLi7h&#10;5ApyMviYnPpgPj4mZi5kKrlupDI+vNKUh7X0zZr6Scel9C2u42gA9AG/0nZKxQ4XzWeTWGg0e+uw&#10;21VS/lpXcUuvtp+TrB57HxM7UwB3CkOrEBNTH8EBeTCuDBep3cWkOdMTVK2llWl8EcDm5fmaAGo7&#10;LDEfJlsI4/NQBluQJ+Xy2ntxkBQQlODg35FHr9HkR0hew0KnRspvgCzXA6MvZgNgNVrCJpv07Gb6&#10;O8IAjB7z6OHmyFFBgIGrHGsggK4fV8EU6rpZjQlwBusA5GAK5S19p2HkU/3KGLPYURyCKSdK45CP&#10;fhMR51U4eir5m/exWpU3TS3+4LImB/0lqpPd1fRAjXLLzBn08G7H1YGGDsvaAgYgywkLWEuowWoA&#10;cEUEBClTiaLasBLQmrNYUmBKjhim66zIzAYsN8xcIBvU2wswLlqOmHjxOsBvmcy+RbMD8RYzTImK&#10;kaOT3U9b2aL9vGi/UIExCkafBj8Fy6guUEEv2vvT+6JCZmV3+ru03I1OmRX4IoLmT6Kv9Ov6fVHZ&#10;i349+nMKjMoSlS3qfZFeJD3PDTEbSU6nR02LpgmZUTWSpEIuyoEqnB1ciOp72erWiVa4BxdOJfu5&#10;dzGRp9Stn/JJ7zECjQ8G6RHyvu5Cf6kzhQ4u4PVoXdGP5hUkRwAwmyrORnitDRWIl2FWkHZN7RBq&#10;AdQnPfuwMk6SEj+Gk4khSnU3ov4BGCag1zFNZP4wQNxXEGH91W026R3CTTQBGNJnHoCpjvUzUGsC&#10;SAHBrtbKiO3WRX6kLkXbCwOsYIe0yuF8KDIsqCdcEK5qWjZFpWaZcYx+XQnSh7pafjnsxIero5Cj&#10;nP6Olpv6sRcmqNPgMGytoRLDO5q+3mYazV3QTkDvwFirnNjTJ3t3tkp3a1juOr83wgJ3Ukoq++uF&#10;BTaRJFILA6wqZxdEkDcQIGYiwigUQrRLGRZgwluBEDMAWBXiTy3iiqFTZzcMqp7vUbuMjwGDA5DL&#10;1+1zhLNaADM3gwYvrC6Ips7F5KeSCWsj4uESxt1aDuv3eBg4WCmHc/h6GmEOJsCvmF6cbnxT+Yoe&#10;JWjrOpg2DWHE1/0feyh9J7EGTSN7OboP3RAs8NKZ47gnSrhYwIAoCf30Q7UPVgS4FNfA3GjY+ilp&#10;3ejjjPgocwH4fMr2TJipQcEa5ltcSe+zCataqdrN0NIp+NXzWABIQA8YobLCJhUVw36njg/IlUdO&#10;ysSxTgBFJ2v0NWFBpZSBtV1cjbu5UnazvxemVdXJcvpOElT60dANFtATRJ7QRKlehnawBBZfw8eV&#10;9P+KGYrQnHZwhTYUMRRBb2lD+J6vz5mLnYm/tQO9Zy7T/wAnrIu/jx3Wa6LEV7eITt3NnBsWNq7Z&#10;mAbbYakKhDbt45ZgO6TvYyzkwtWALIKreVWPS+oHfZzgrFMcRXrDSWwqioMt4GwZ4ZzoptE9RFOc&#10;0t5ekgy4K3MkfRqwr+3jjcHPNA1z8YRdNMFAnI2pUrubxztWKr1nEHGPE1q7G6ZIidw8zEAFf7AZ&#10;Nr54xSwY3hLi4+n5UeIu0qEFTE4BcC3sb7WyPg0V1fh44uTXzlrMsqPNUsJe3XyYXRbgEwtrXAdI&#10;LFtJHzCyjlIZ4DKZ+bnZkYGIenejwuZo+fppdhcJQaXkjDpGouVptEcYBcjorU5wlf1p/y86aFGA&#10;UwBVUFPgitrdon5iBTZlicoI9XujgxD9vuhipKgeURlklJ1Gni/l/wqCXzdsIgAZdtRA+RvGS+3j&#10;/AzRdy5n2FbRxiCsjItaLT3lEIvOatjv3ZAq1WOw/C7aSZW0rcp4n3LeVevfrV77zPTW6cc6IAR2&#10;KpAcqjszxMEMabAy3CzBtVPVh498hM2QlMwVgKf+bONgMRdq3iNcFEvb1aHG8KunQGqGSCDitmkI&#10;prevUYaIQWulvVIKyDYD2H2I6avoS3e2kz5Nlab7cQy0vPZMjkXWppqyqL703M3eShUK+8TO2cAA&#10;ZcbOwTpCALZFdnmGKStDNCuLoYguJpHVRIvr5wFAUO8rK+KXwfwGtfwl/HKKSem+sRaGIJ1y/jBh&#10;hchamhhsnD22U07p5/TRFPy68H7WkQ5STRO0BqFxHdPgEIDjBATtsCILWj4vg4QiGvBVgFE5DgoH&#10;spAIe6M09dKTsmKR0yOPMXY+PmE7WXsuvL8OAkgL8BZWInup1G1V6PtCTHp9fD2IC8RMyIIZfVMu&#10;QJjDz5rR4uluXhUuhzU44BNRc4C+XhdC4BFcEaMklkxRAu9kKdMe9ESnj+xlcfwRcuKOEAXli5SC&#10;NgDBAaA5+ONakAqYfDRYKWsVTNLySZiBVWnjNxcgz7YwfqccL6DsL4aBFVcz0MHMX4BjwcuAw4OQ&#10;NNBMOdxEtD0gqFPUOkqQ0haGQ1yFlSH6GxCitpOo08B0GwCpaqU3Ro+tloCAJgYGTUw+W/tpAnOC&#10;NPSgo+ugH9NPAveAenlh7Z34dekfhjihSrnCepuZpHOVLiBYoIC+nZ1S1kV5XFzKgIbQAyOM3wbg&#10;megbOjlxLTBEdeQYScvJ5e9m41zQMtpA66SQHl0+msEcesnZbibsdv79lN72cCbMwYnVknL2CAtx&#10;dmJTmgxzJUcoPcB5dAD93gF8nwerpXMPFrrjTN5Pt0j1AJNIjsYxxNFTIRk/1UJ5BKiVbJfWPcRr&#10;AXyhUZPUHaK/uN8vnUfKcTPpz3jpBxqYWgYYBOG33ajxUho5jw2OCa/u2F1HebuGwccGAG09O3LX&#10;K/MjsmrVPABmwUrJ5fPWXJbxIBOxwg4TAZ71TI+XA3QLAMzly9aTIrNKbv8EABdpht+nhhrRiXFU&#10;3hJ1bkQ9vtHvjcpnoiWqAmBUz6fgpywwGpevAKc/F+3xfdpOFwW7yGT3k6QXBb0oM/x0uRyN3vqY&#10;JX4s0Vm/AVveWgY5qxZjMIiTFgYf3ciTBnahBdxNRD0ea2Xjk/TgmoYZYLUjfEYv3Ihsrv8gU1vY&#10;d10P1UgLbRz60aF63lutJDIHaTkhpbMwUzBSZeSDLQbaKmlaCtO/L1CfOed+kLZGRadLWmmRtA6X&#10;yeRRJCsqg2MQW4eOtJpeX0kHF/dB9ka3OABKjAp4vVsHSxggmqRRgzD6iWFDLdA7WC0trZTAVH8e&#10;+o0BVjsc2r0Te6oOQGjlQbIycAdV4XPvH8Q6CXDO8KGx86gIme1ZjcgGyniifkrfSt7YQRwYftif&#10;9t3ClKwNDCQ6dJE5QDGq6m5sVLuZlh7E13fq4CA9s6aIg+KeOw/JyUMjMECSggFALYObyHqrZGVh&#10;DQu4VWzsIynGgNZN12imJWnwaozkwuqcgFwBuXpGmJqBUtWhpaqu3STkIAufbx7+XisxWVbQPZ/g&#10;BC+pzsV4bEuxtZXisy1iL4ibYFU34Qb5yF1M+IszeZwUdh1nk3Vogy16afi71LML27TT//MzKPEy&#10;Ve4gy24nGqgJ/h1TO9t5/q1yYHqYKfBeZD1H5SKHn9AAZUAKBAZAQf+oJsrgnALcKfT+stDYJaJT&#10;yzAjYeE1y+YPrsMDL8kqVgDS6ue5B/AyVlEmlyMnQUHvRTfn4zAVE0bB504OHSgUUhJnulg4pewK&#10;ZlVAr88RTiWtmZ4cwRVu7i9DN9nKVbuUP2o1LpypgwiHYVwdQzh09rEXYxf5fFNM7RRMRnFqjBVJ&#10;k5YSMK8QgOhrZNdIPaVLHeUvOkJPAC0W0zXtj7g5F0q4oBXxd8+ArSdlA2y6ioDYMAMtixxYohFd&#10;opNmsgNtqKWIRF4mfommzTBCwnK5OhcxqdbhTRVXby2P6vq9EQAcPFAlO2l0T55qlrFTaAFPYZ07&#10;SjOb5njr7mIZY+rYdwSP7ydH4wRl0BDWwJY0KR+FIU5zMRjj8QfZN7sfB0sXpXozFQoMsBvpTWxG&#10;DNFRt7J79xaGFYSJovnbsGmbrCPdZTWSl3UAWoyWk6yXXAHwbVhE8vhyEo8WrpbOPKtMsW2vZBs+&#10;c8rfNSxHWkfSyyJNWpmPhGYeTgxK48XoBxdqbt8nAPhpBhiNoYrKYKL6vyggRhlfdCgSHXqo3EUZ&#10;YFRzGAXOT0daRUXT/ytpAfiU7UWDFqL7P6KeX70/mgSj90XL54hmESdIzCamwhtXITfLBExI7NmH&#10;7fBIBwBYL31TTGrHCbjYVycHzvfKybsJOOHC1b27jOEE7/fJMjl4khCF092y60ATvVfK4yakWYCb&#10;HX1mjoOWiJ73nBt5XDDTUZUkMV9wof8LNbLmlAt+kIqnnX5eCaqH9qE6qQRfVKNaSG+5AmtlFWSg&#10;YYweMEDXMkY7jSFZMwBWjTi+RvuUyKbKKWn1vK3A+17HNLiQwV49ae7ax6+vghzQusrWFBtbopQy&#10;tOtEu9zQTA/QzXAhn6tlgY3NbdipSvwoumnsV+D1LYH56eGnlAszcW1lPN5FE3OAhdPjqMV3jTTK&#10;/sl2emQDcp6SVwGwja+fOTomB6e70QF284vJeyMMsxntToQBAoLVpJZomkomTVfdiZGJ2yELnZwJ&#10;cMveQsIMu3wV+Gy4PpxQV4tG27MbJJWF1OksT9e1nbo+04Kn14KzIx8maMFmpoBnRM+Xg+BZF8ik&#10;sPgoA9aXAbhqvL8RVmlHbOz6JJnaQaltxz6nadXKeBUA1bA/wb9rjNJ+GB/wvl39cmTfTnqaB+Ts&#10;iYNMqNE2IRFR6UgGw5cM2J2ZoY2CYAYBrSm4Z9JtDCQsuDVgUTo1LWYw5KRnptIPD6DnCJMjGOR1&#10;x1JmAXSMlKFmBT/6LioLsVNWOjhsRWgWnbg56Af6YIKFqPBdJWlSChuspXcYqsS1wYkU1JKCAVYD&#10;EpNiQLK4Io3BAVH3XXxfG0uCuGJ3UhJXtPE5pWgDpWg1E9SqQcTDAKCrlBI5hH2Q6XshBvRqtF8h&#10;JC92ANyPOd0N2zPCYDNwleQSl1RAqoyHPm4mk++4HECRi0AuV/VsHQahPTTBJK1B2g88fy/PubQN&#10;+xRaLx2I1PX7pH0c6cPeCmkdw1pHEEcXMoj+Y+hFAcDx880yfKpORpFSKBB2HcROdbKOPh+SqSl6&#10;Qgc5n46VSWgIaVRPhlSMY0McBQx7aHv0ufi3lcF0w7IpiUSVNVjfCCydRfzVSoYg6wG/peT1rVqL&#10;/AXBs66eXK0TWCbDW1awN2PBakkB3DpyrHKwkOdkoVepHlqy+XRHsOoGF7B0aClTYB2iaLLMQtil&#10;RlApKEWHIFGdn4KWsq3oMOTTEVfRcNTolDYqgFYAjLpNojFZUVtdFNAUFKPMLxqsEGFzAFq0RI4m&#10;wyhI6tf0+6OlclSYHdELblQGiM1v00pslXmcJ7C6gRLE6fVoNfF7M3Bo46JSTTnaMRZCvE42I33d&#10;nl0sP0KiMjZdy8KkEMNB+oGwsnYYWy8MrZYqJt/LeQ4ImmGBGbZYySYlJgvnUiZ9/QKkU25KUT3s&#10;xXjgi5FDMVtwRiye6D1VKUJLzkVFYmdOUUuJ2zhEu4PhRSPa4tHdPXL0zKScuZOYrftPyb0PnpPL&#10;uEv27R9izsDiLmLgIiHCrIrQDIBSMMeEkywFPXNrO0MbbJlNSGhmpGeuxfO7gzQR3R+xgzI4m72d&#10;lJNc/Us5qWuQS1TxBteF5u2gazcxUWPYxDSjbTf5bfuRvxzGmHzm2CissCbCAC+dnpYje/sjLErL&#10;3x6ijxQA60iEUQZYBouyAkJGFedS4sbvWEsaxQrJAOAsJL0UoNj20u/z0zfTBGkL8Vu5CIojYElQ&#10;wrZtqyUOtpjKfYnsK0kE4NJgd5kEuuaxkEjrfd3ZkQToGRiKaHaelSmxltp2psNeyt0S3ChuHr8Q&#10;naGH/qL2OnthUjt5kcdoC+wEAHUiPI1fcP/0ICsxJ1nqspPBACskNbiBXmQeU61sBgNZsLx0wDAJ&#10;y2A8S7j1yIRZp+CfzuCKpwMDO/o+OyJekx9NVAgpTgUDhACxXrA4A+4NIwOFfFiTERDKRTpgKsDC&#10;Ro/NxaDCxZBFZTJ+KH+QoUeYQwXBNh2U6NdgXzYtMxhuOHhMO7/D4FqPpjJFatotaA83ouZHLlPK&#10;wKciEykN5XYji9qrYfuU4QF8nS6eRz4XQx+MzsxJanQgQ6K/6ebENDAQUQlNEqLqfLSYDvqCeQys&#10;NiGcTuQ1zWRYYtIyGe+xg36yF3eJBz+onV6oPYw4lml+FfIXH9FVRYC3pyqHUob8QAY1ZR350k6Z&#10;27m3FPDy0UxH83W4SoaP13FfCRNAesY9sIVOhnW9+TTgYbIRPRqT4p3oPcdpZuNmqiTIo31vtZRQ&#10;EtXjP99OatEsdvfOXYibAwaner/VlHuLVhBjtYa+HbcrNHtP01woe7esZjUEyc1Jc5ZKQ1qu7PUG&#10;Za+fDMWNO2T7Ura1EXOvE98l6togIWY++4JnwyzVSqdT5KhHN8oGo95dBbboUCT6PdG+YNS2FnVy&#10;RO1sCoB6X3TxUXTIokCo4BcFu2jGX3TIob8nuu5Sv0dL3uh0OKpXjIaiRiU1q3ktVq8lJWblPNma&#10;sAoGBzPC812JtrQcm1sVg7YyzpUydYDQg7YG6NtT5moLpo7+oJu2xyQWyL27aFOQzlNFu6Yx0pah&#10;5UULpxj9pp0Lv7aG8hkO2pF4ae9Yy+JCzhM/VaeHSDcDF9a0PJatMTB0AV42JGl5vC9NtJoKwZ0e&#10;dnKfufukPPvyk/LNd78iP/zhO0Re/Vj++KdfE2/1P/LPf/4PqdL/QdL0f8iFc4dlZPD/w9xfh9lx&#10;H9v+sE5iEDNatiVbjKNhZmZmZtAwM2rETJZky8zMEE4cxpMTZj4nbCemGJL6fVaPOtHJvff9+53n&#10;+T69d2/es3v1qqpVq1rtGBZaJ/DwHB/DzOTUYeaLHLMaCqMPPHiWHvTTdvhIv81KpXIXSxtVdCLV&#10;1CQPxjb6MGsi3OphFjX0XVbDAso4w9eT9O/Cdqkb/cwg9kWT/bA/2dlMtTvOHhfOjFMAQcaAfc7t&#10;ZyeRj7RRTODsoCowYXAdRZAabNVVCCnC1kn+dh6eG7EaZ/DzLpwpNq42j803WTRzQKKwwwolLI5X&#10;EYQDL4HqbyTVGx+E0Z6+m2kVY+Qf0+p2eGNtz2W/UBylub8/1WABqqz2AwHNKBhKGAwtFhCKxror&#10;FFPHEJKgkbLVgdFqG8X+YLwMk6g0d7agS2J1UwlzQmGcLKZGOhwWeJh2uJG+Nnp4CXvp1w0nhI4E&#10;nDWYPZyQOAiADeF9RiPRCQH8/KD5wVS3YzirxsOK4nIIYYulV4NB0TKUWIRrjToYYHox/DjS0LmV&#10;Q8ljSd7HsYoIbYvIreVypsxWfy6ymEIqxxXkCqWeD4xB6gJIpgF+0VTLk3j+iGTCz9B1sDVkHDHr&#10;zSdiLSwUu6OYDU4Pb2gCwBxHGiCL16evM4r/eyIq/VxCgkzymKm830xyvRJQxxMNJFL0mhE6J1gU&#10;xRxvOlMU+u4MwsEHE4pQNJjBaKoCyQlGkl9JoigUB2AmApypMMh0ftzZFNdSJHcq0dlcRhszoJtS&#10;RhthcQB5TdmwUZCiwNFGHrCL0Lh5Ai3aMOH6YIYVtVEY4fuKRuaTsxeW0IAEqcafCiLT5vphfNyn&#10;sB0hdjNDlMiRZgC2hZhvbGC64dzljJ3E7WXFSlrO1sLYbsJ9GeBbtJrpa1jXr9tA+IsI+kYxNSrB&#10;25G5eCxcaQU7vW0wJtkO5BRbnoefeQCAGwSYFE5uBIRWqhUOpxg5yKyhgLAKN2ZXvOyGtFdXdV0B&#10;8r93fAjwFO66PcSuu4xrhuAaMOg5lRP890FKbiueO/XNNV1wCy0uGLog6LJNVzTt5CGZerd5KzpF&#10;jGM377rBmnswm6CXOplKftle5fK8yR8zp5u8cQ0V+xQJ8NFaJvEbSuJkXcAJuJl0iSyrymm/VEGi&#10;giJKI33mmfRqx8P+Uols0ohWFN1k8BvOpFCoXnOBoIxO0kgPJSPTigLwZM0WBrFIoNOqlqaE2x+6&#10;ZF/6zpfsV3/+pb3997/OmJ4yL8Tw9rO//dX+9Ksf269+9C370be/Zl/+7MeZSveS3XfnRZscHbAH&#10;7rnD7r58wc7g4nQHGt4HHrhsjz12l738ymP2mVeft8+xZu2JYrpZFoJgDpAoQDAeE4ISKjcCwFo6&#10;Buo4CGpI5jfhG9eOS3IHiuvRTlySqfgemmxz2J8A8I4L+xwTUQHgbSdHAYxOignkEABAscDaagSQ&#10;VFCVC0xD5rIHdhbFgeMTiOM0y4+Gf48dt1Cs2IlNDbQZoAoOINQN2857AsRgJLHknMIBszC+7FAk&#10;Jtr6kbsMZUhSCAn6oDBstK5sgwE2GbuqfzaSED4cQArTfSM1L4RiCuwsDslPNLep6plF7qufftYB&#10;VOaDuB0PsUbRN06JAY73UAkeBhDbkAZFOB6DMl1Ixa8vnlymxnJGcwaLRdysokcwz+mFcUQwpf8k&#10;fBWTATD14EZRGU0uZl+RJ1tPzo7k3hD6JvAjyUT4XEcbUBY/qAzC0EI6ROSaUioLK3Jw2exPRlqT&#10;BFtMJVxNYuUgP0kBVFSAEZCpRzcuW2xyt+VUYYvPmToVZ590BMcpVGqTuE8KxY6YNFriAMsYWGck&#10;HSNyVkmG5WVQ9Ejh/cdQDU6iFzgeNpiMTjATh5koxM+B3LabSWubffC2ww14i+9W80PsHY7TtCdn&#10;70hYYCS/lWSFzYBmMmf2EJ7Th/9JBhW6aEBW4XxCAUyAAkko71NyiYImviPC9kKF6OQIxQ61JOOJ&#10;yuUkheA7A5lPB50CNeQx06uDyCfiPgK7za0DUKmKZ9ENkkJxqZiCUAggvpAWuJWMvly6EtcX2NtN&#10;tLutXIs5AJKYhcwCWX0LYLaBflpC4nWap6Eh4wwU305uL4VQspEiyHAiVXbaxTYvxCKLx96Ak8xq&#10;Kr9rZFE/l5m/C3CYBkzFDGfa5P53Z4iAy+0ccae/Xb11ix4CPLd/1/UCdCvAuo/C4qvNDgSk//5Y&#10;sURVgRXWupZYbvgttuc4WnObnl/A6moV196I+/ut5DRXz+f498esggIDGrsicre5VUSBFMvqO3E8&#10;QoKVnIM3AAqCMuRGmaRucuUqhG44kwigiP97GeFqGb/ZIvJ3JZzAE3FyiuO3LeF7MiAoe7UKFAsO&#10;IAKGYcnoZUkd+XFizUYfLLlYIKYfB46P2cc++xH72W9/zlikd4x5cvYWtvrvAXxv/vVP9gvGcX79&#10;k5+wjz3+uF04dNAmu7vApWprrEBQ3bKXY3bQDkyN2/BAL+a8XTY4OMgEwymbnmbfcDeT5TqZKtdi&#10;0/sGbFY0rVNpaLZS6KVMRypRTDhUCdso4yCs4iCoISdYRTjcQM6nlQJIbzNxPwWQ/bj8HgYAj+/v&#10;ouDRZ3dhcSN94EBHmV04OeLkANVS1oGtfBttcHWEv3VV9BFSAEmlgyL6SnUxijA7XiJoKqpRMJBY&#10;EuxZtF4lZnKA0BUSHIe1PYwoiVAwlh7WKPKTWqEUZ3z54nyx6oqmGBELMwnEKUXWWhIch9D2FURY&#10;GsZzhnJAB8PwfAE/5eaC8TXzjYAN4pYSCChqm0avqypD/Tge96MrGqLKPQjQj1ARnqYifHiql57m&#10;StIE5OPI/6XQHREv+y5VsVUh5bX8Wb74JXpTMPDBWSVIBgZ8vmi+Q0lFpJOLypIwmRC4JJAQU1pC&#10;TAfI4aWQepCQOp3cWRoJ43zOlJXoBEtoSC8l95rEmTKcAkNitoAPVkjluADxbyxOLQGpeywsixwo&#10;Ia6YUDbhSw46qxxaHLNIMJdjM1XdXsQZHfMAktPJSByyES7L2CCd91UECOcrlyj5TjTD4qPIlfJ+&#10;YpHGRPG60QChZzgmtHy2IL53b04uu5EnbQUEN8PK/WRGoXY75DIeCM+9+O69+fzefB8KjX10MoqD&#10;xfM8GbBaVY2jcQ5WoSSR958JkJcidk6jGp3Ee9NKRyKkBLlf3HZCp0C6P5Bf0e5XSQ4xme8ugWJQ&#10;PdrAUlxn0vjNZqEtSyKfVE67lEfEFpuz4jpbugbPPvR8q2VNRfh7w7p1tpgpbsvpe72RMZdrNcCI&#10;gsh6NH4aJnQDub4tOMSEML+jcU+QdYThlMQYxc2aJEeuT+1yN1IJvolOkqVqU5s/DxbI810BJLcf&#10;92rHZgHO1aMwBXQKbwVo7tZljy5DFLi5rNAdoemGv67OzwWwfwLZFet7V5LjtuG5+kOFw8oLii06&#10;FWr6oR0ZDUOf1m5YY57oacvxYaxFW1eHkkCKgZ5JClUH68gnM4EQO7Q83ICyKMaV0bVTVZ9ulbS1&#10;7SViqqb7q57miEJJwjhhllQyQpXjKZoTs0LeDBhfKv8j2awVEuUkSWlAZBnJSdWPvNx6osAiChUn&#10;Th2yr3/jixjfM30OC/wP/jEzJ+TNN16zb3ztS/YgbtDHpidou520A4DbocF+5sp0k5Kj17y2xpqq&#10;K627vZ2Ikylw9Y2svRgDN9HZVo9FWj29xv2McO0jZwk547HT05M2K4oOgyR6S5NIyGcWczCC7GV0&#10;JJRAUSv4EOWEQmX8cBuRv7QhNhTADZKE3Kf8nwogB7qRiIwiFB6hO6SA3GANrWM9gGOr46jSRm9h&#10;KwYDzQxJqqMqU6mpY7CiGFhbYOQOmvKxp+LAD6FzIoHXy+RAjBf4kVsIowNCnQw+MQxnimBgE6ry&#10;EB4XqR5XZDuh5N8EdP50fgQDfAqFI1ShhFmGEvoGkZ/yJUm/PYgOCeyhdodvo0iBnRSVoACYoRfs&#10;ckfARmcOShzg2kGDfi9JYFkBDVPk6SOfOd6D1Gek1UbRNDZRXUoB1FLIF4YQTotJJvBPjOGfKeDz&#10;ApD9YKs+hMK+ALwfYOEDGwyiQiwxslq/kopgP0WIv2niTyU0TgDM00g1JKpwAEtMpHCQSjgsgErH&#10;2y6DbpBSLKvy0A8mk0uRrio2D8uyDEAb1pNGt0VYAaythBYfiaFhQ2nIEGLI74URKidTSS5AVpCN&#10;20YOIBGVB6DRdZFNriaZ/3U2oUklYUsqeZkY2GA0hZzQWHKu6mShYySEE0coTDmc7zySwlh4Wgj9&#10;t77mCbh58OPdw/ceBvCFkqvZDfjt4H/gwQlgGwfU9mBsvuRHCDvw53tQG14sIXUm9lvKD0bxf/bj&#10;BBcL4FfL6JT5ImUchNlVVNpTYbOchIPoCFK7XToHUZbEtXyu5GLeN1XrLDpmkvl+Erg9hx5lAWwq&#10;lcMdIett0dq5dgszbRYtZqykbOvJAa5latuSVZgYrFth67dohgbuyOzXCMkVyFmWr6RSjORlz7zl&#10;1rQnxBp8sH6LhN1ikXUzTNKZ9AZwqAiyBIv7hVjrL8VPUPM3XKsstxLstr65jE7SFrfP19X6CQS1&#10;XAC82u5K+wRWYm5arr7v6l5gtxByda+v2+4mIHQryK4Rgpsz1OP0PLfCfJdh/b+U/F8Ts5ZbxxsQ&#10;KKPZ7M9x9JkVSJh66N7pHavE6xGTYIob/XTqNFMkqaYCKx/INkxsmzpLsCxTCx0DuMCHotpMfrs4&#10;jMMQY/i9ptPbnc1vLxcAlCFCFPWEEKzyfWB7STnxNnlg1L79na8Deu8yA+Rte+svf7Z332YU5p9+&#10;b1/87Kft4rnTpJ+6salrQInCYKzeLlrfmvAh2AvwVdGeSzWY/bWVFRQ7iomYGLheUYf/ZDs2ap2Y&#10;+LZYZUMTJ/pqioWVRFcVmAajGwUcZ6XRlhSeyZma8CwD48tU8lGlFESqUEnXQm8r+FFVwNDa8P3v&#10;oDzdT+/vMOzIBcBjhMDnjg0iFB6kNaUC4KunACIBMb189P11UjFuxPevgTGINUxaKyogTwPDU54p&#10;jIMriAMuKEkLwCOsDWWfJ9PedobcYl7MfhD47QzGysePwgejMAOorMq1OBiGEUnYGQDr89BYTMBQ&#10;SwCojgvnOiAYQuXSG5bnGcWBCYvxJRT2IzQO5PH+6N3EIP1YAqN2QuCeHuzbaa4eAOTlPjFICD8E&#10;C2ypzXe0i1FyTBYAsw2CUeqxavMJgOGI8ewU4GIc4QkIeMFE9wCKobjq6CBX65jCPzlkhBOGJsAM&#10;oyQl4XNHchKIpBc6FoaXSEtXVA5hPjm6WABRieRiSv2yFMoCuNLR7sWKBVXh0EIPcHgROkMExOH5&#10;sN9cquYUGaKRyiThFpMEAKYhkYmji0cuMH4JFEgITULJ9cbznpKpwMXj7BLJSSGeMFjhbzLMPxhV&#10;gFYq7DQcFquzdTihZQCfNZDcahCMW0AXwY85CAbsyYloK4UHgeAu/icCwmD270Y6s8kba6g9N/Oa&#10;sD6KahGcVPVeImEIwfzfUzjpqXquPGEN4zWTYXJhnDS0YjkphhGii0EXNiYBhBLZErXAKJzEOp9B&#10;gBpBKJWFZCeF/mmPcGQdu+ndXbsC9jdjNbWeXN9Kwt+lq5ndu44c4HrCPk11oxCibo6l5Akla1mP&#10;XGbztfOteLOnlTIMqTEc+y0B5RI5RTO/F4aoiW0LmC43j5kiDgCyzwVAV+ZyNSt0QdBlfC77u5oB&#10;/ntYq9BZAKj8navl09at4LpefwqVr79uvs2+fsE/PQpdqy0XBN1qtGuj7wqpBYzLqZIvWbvEGpGs&#10;tTB2IAPxcxEi5Pr+XFrgcO3p4rgfwsgEPWAnQNgFANagOS3B+aecE2cdhhUVAGEdOjyN0sij2yiX&#10;2xIIcVM5QSXC6hPlM4B9WS5hcWVTHidyGCAAWNlYbF/82qcpZDCu8tc/sV//4kfMPXrXfv/rn9kn&#10;XnnBDu4bt77ONpsYGSQn38OgrXqArsRK8/Mp1gLQRUV0f1Rbb2cns4d6bGx0nCFZY1jsTVj/8DRu&#10;55M2MHHEukenbPzIcRuePgRY92H+gjSmsc1Zs3LRjqXQj5lVqd5TmIiKIEpm8qNqouG9Civ1ahLb&#10;PbChLsCsj+6PMQoEk9L/TbRiFtrhsMBLp0fpuUtif6kdwd9tFDbVyRfSjFVSGQdRHqFQPhXENJLp&#10;URxEcRxAYnI+6OUC6aONINwSM/Mmd+YPS/OMhPGhJ/OmV9mHXuBAKpT+gFeAwikMQQMoigRxAPpy&#10;gMnHTvk3XRcgagVyIDqL+0mF7gPYbYXp7cDXcLsfE78CyV/xPAqTJfBNR6Tc1sXMWsrtfYTAvWKv&#10;9fmAPo3bGKQ2AoAl5ClCYH2hhNBRMMFYGJHyjH48h5hOIK/jwevthpF6Yj6gQoEXrxEOY4ynEhzJ&#10;rI0IWJ7EwsG0oslzL5rnCNXnJyEczu2RAF4cIWAcxYJk/idZdIlIE5iLwUAO+qoMuivS6e5Iq4f5&#10;1PBdlgNalTw2j/cg8KO4EEmbWRpgUUw4k16TDGPUD5BKG6JlH957ACC3h5OBH3lQpQhSkepkqEWJ&#10;nuAs2uECAfY9wZtpXQIIYdxBMLdAAD4M7WMsJ68gfryhiMFTaGv0oaquzxvM9+8n9k0rXQB6st3k&#10;BBUOe8LCvfR/gBGHUiASCAbynMEwTAGcN+G2LgsUtfQ9JXLiDSG/u5tqumQTUZwoimCxiaRoQlKY&#10;98v3IYlNNCeLVNo349CsppInTcFlKJOUQTDMde2m1XSC4PfHDOAZw4JbbAkFkeUSRt+C2wqjLFes&#10;Wk1hA3EzxY2VMkmFAd6MYaqMEOLoDCmBeVV6UsVnONLG+QxXAkxX85ilzBWZs2iRXb+AIovMVJ0p&#10;bDMg6OYBXaZ29fwQXVY+z83puQDozgURQ9RtbsHDDV9dCYur83PND2Rq6ub9FCLr8XKPcXuI3Sqz&#10;m590iyYCQD3OcaHB/n/Z2qU2cmhg5uTDiSUF6VIMuT718lYgbynD2aeiner7ECYV9GbL47EGl59c&#10;jvcs2F064v4cuqCKYInZyLOCyEXHEC4nw9Lj0YImEtGkk6t2HLvJJ2fSSXXy3LR96ztftB/96Bv2&#10;3W9/yX7+42/bD771Nfvipz5qt9Nw0N+x16pKGYnaypyZVhhcaamVFZdSdCnCYb7d+ntHracLrfHw&#10;KHNnxmxgCLBkdfaN2MDYQTt48hKekseQ9Iwhmh6x0cMncZs5bm2DEwz4moK5jjEKYthmxeSTqCQh&#10;nQ5SywY/h5i9ihxNDT+sKoCvnDN/PVWafoob3eT/BICOABoHmP2jex0APEM5+dShHmvgy5sYKLb9&#10;Y1W8cZkZAqRUhKpJjObzI86CQaQrZIRBBMOgVMDwlZsxwOeFy6+fwi/O9jroBHwKeT0jcJKAHSiP&#10;pxxeEHq9cEJcX6q8/qFMStPBKC0eW4XDYn5igAqJ/WEh8tXzRJ6yKxQmiau1VxiXA7Y4ALiHtduf&#10;IUowyGSAqJUwTADYL0dchnsrfFcOs4w5JokkaJOQzwQT6gYCpgECDxiTmJ8nxRdvgG8PB7o/rDSE&#10;apYn7283ObJQridTHU3ERUchmg7wWPJ8URRdYjlwBU5hOvi5Hk43RRTsL5HiSDJn4gRa12Jg5REU&#10;qJLpBc5AjpBJUjq9AacewC++hkpqIxW5esAIR5RoqqrbohllmoI2D6F0YDahN+FhMrnZhFxen+9e&#10;uUmFsAkAXjQgFosMSK4vKdgDJeGqE4O9l3Ko0jDq+w6WewxJ7lCKGf4K7WmXErDtQV4USaXOEy1l&#10;gOYF81hffBGDKArperhkDNhq7QEIdxEOCzg9kdFo6XvQ0v86iOKWToIhsOBw8o3qLtHSdZ0Q9X3F&#10;c3JKwoFcKQTlA5PFKEi0x2RzAoBRSoeYhJFmOh1GeTgVRSDbWoOqYMlK/PyY97sCVncTbjCLsLxf&#10;eSPs7xba4hiStBYz0DWapysbe0LgxbC5mzBN3Ywtlh95uvKd+OMhg6nyCbJd8xbZjfMW8HwAGHND&#10;rlu60GYzX0Sg6RQ6JI25AoBuK9zVuT3XrdktXridHm5xw53/4VpgCcxcMbXCajd36AqkXYYo0bPH&#10;bh/T1hVDu/d3hyoJEAWsrvegE/5eaYlTDvCWLeswoR2g/QyTCdJfeWj4golQUmFxuRy/KXzf2bSn&#10;ZWFeUQQgliBpyqNHOI4cdjxhbirHdwrjMSKUcsGmLJkiSSpdG3EUpUJIYyXD/rIUSfB7qmBeyNlz&#10;B+zzn3vZPv/Zl+2732Ik5ne+ap/+yLMMxCI/14j7C/Od2xvoKiuHeFRXWAWsr3UvJrmA29DwlA0O&#10;77f9h84zhOuETew7zOwYAK1nmNEJ47C+CVjrMBVrvCX7pqypb8LaR/fb9NnbbfToWWsdnLRW7pNb&#10;3oAZcL3NiiUkC8f+Ppo3Gg8DySIkqiWfUgVjaMC4tJyDpJnBOgK+HkYXSgAt8BMDPCgNIDKYs7i7&#10;nsGVtR4QHccSf4yWlh4AsJovs152RvxYSzmrF/FDTocBhpE72u2D9orQaGcw+ita8QRQXrArL8BE&#10;xY1Awi+vSMALkbaa9UWZQ2GOclVRpUhOyn6AjFiewt5k2IuAT9cFfmKGWjL6lH5tJ1KX3SjBdxOm&#10;bWWcp4c/4OcDG9zDZfRsqbDTxmYYH/MQumB/LXWYN8KGypm2lkGVM4bSfBzApiq0DEujCO/CAbdA&#10;QMEH8PPDB9CD9xSK7VUofmNqLN+No3MEpqnpMMdY3p9WHEAYRXU9TnlQBMZR9EZGkGIIJQyN1hwU&#10;zpYx6P0iBXyscAon4eQLEwHAWETO8YS38ZUKbwG+Ws6y9SSZ6flNp2qXqoXBgMDPFxdeHxrRE8nF&#10;ZJCU9oM5b6NgsQu2HAJbCwf4ovD7i+T9eWEkEURHTBiV7aAwwlpYYTiA54tMSN0uTg+nKrxIXXzR&#10;Z24LwuQVHecuTeFDc+mLlf92nHX28ByBGEvsoe/aD6lQAkOcdvGd7OE5/WCKe3htb/4f6geNpJdY&#10;khkViJQf1PKjGq8iSzTfh4BNIbccbHQ9AW1qFBXFEBlFkK+M43caAaBHAnZ6br0vX95TBAoDP4B4&#10;xToGCy1jFjBh7woGn6+RYPmmG+xGNG9LyXsthx2uWQujo4K7hDzcQowNliNsvgEAvHXFCvPADSYD&#10;kMiCCdbsJqUCuN3KLOHljMycB2Oas5p5HUuZIULOcAXiaAGaK4R2uzz+HfQEaq4A2rW8dzs/3Hyg&#10;a4evx7oDmBw36NkL/ukOrfu4M0nc8ZsKl8XqPPcg2wEQXcMDNw+o9yZwdd+THqciyA0MilpNquDo&#10;uUO0tJU7gJZB4SyB3Gom/e3JAFciQmTljSOQTqWL1REpxvE7jaROEAJmxCLFSqa1LRyGntqUbFH8&#10;VhMo0kXR0RTD80nqEsz/PRcTjXOnpu1FZnY8/fi99s2vfdZ+87Pv2/EDk2iPmSVDFbexjBA3Jwsf&#10;UmR4FXQCUdTo7uyxyYkDNgqzm9h3nDkxJ21k6jQ+gRPWM7zPxvcft+6hfYivu8lN9lhZXQcA2E9F&#10;e4JQncudgzDXCYw1hnEL6mcURC+395HLHLVZ8biPBPOjikASoUS8Bs7spSNCpqeNJSm2l4O3vZLu&#10;D8BPPcCjiIQFgNMjTQ77cxng6cO9VgmDbGEmQxNhWyMJzwpobwnyjSIO+HIAtYBQK04VQoBnx+71&#10;to3B1VtR7G9Fnb3NbyMAss12wcj2BGy1HX7aRx4QcJTIWEAWBHCqX9EbIbLGZPqi+fNGByjmJxbo&#10;Q9JdDFDXXSAMgs34KBzjoN3N8kBys4Mxm5qzsRu7+u0eG2zXnk3kPqMYqYiSnTC/tirTcknqR9Kq&#10;J7fnKMxEZSkfRdVX4BojuQvi6j30KvsR/vlxgIdpKDrDkELoZ/YHCHxo3/NnUl0czjQJWExF00ES&#10;TjN2EOGhwsVIXi+ck0EI7EW9kX6wXoFgKAe3DyGyL0WgcIoUochWwlHTp/OdpmITFcOPLBILrCRy&#10;t+kwwlRcd8PRZiVRHIgj7xfGnIZUzsBZGNvGkTsMBWAi0SIGEYJGcDLzISfqC2grJA3iMwRE8jpy&#10;tAYIw3G1joHpRsD4griPBN5+fH8RVHgDJfrGGzAQhujPfcT8tnrD0JnR7A/Y+QGCAkIvrnvjshME&#10;EIbRjymZTDDP7c9riD0qHJYsRtVhtdAFwex3MttkF0tpCoGelsDQOTmGbHWKJwqbFRWom0Chcjg6&#10;TjHSzZxIt9Ph44Mu0wu3Xw88DW9h+NXaTVhQrSSkXLiAVjjAiXkgq9ZifU/f63IGoK8AAFcBeAJA&#10;FTEWA4BLAL9VAMLNK5bDApdaPN0juYikq7bQukWe8BYmxa1YtcCuX7vYrlvJbGFGa66jIqyKqpyj&#10;3Tzg1Xo/l/G5cz3cXmEBnpu7E0NziyTuFDgBpPJ6uo9uX8x8EldC4/oM6ro7H8Q1XFW4LPCT9b22&#10;bqHElcG4obI76U4h/bbtm+zy/RetCI2v0lEZ1Sn0pGfgNxnu9O6qwycMoXyQ+rsZlhUl4EvnpEAu&#10;WZFLMifZeIAyBmCMIZ3mn8lvDeALIs8byAktisiptr4E0LvfvvONL9mPv/dN+8N//9y+9fUv24GJ&#10;UdtbW80UxkaMVsoZS5uH70CGdVDJHR/fx8ClRmtv67PJfcdsaPQQTt+H8Xo8iJv8ILKxAca9Mne8&#10;a8Qa27ne0oePYT9tca10QHWjXRzAVLgVEXcrmsI+xjYM0jPfj962DZBs5TEIoQPoOvCK3kaiGT0c&#10;P64oQtIaGMNeJC8tzMdtw2a6hUHh6v8VAKoAMkGrmJsDVP7vNDIYyWLqENTWU1Ws4MOXE3oVA3wy&#10;UMjhLJ2D9CWNAyEKsPABcDw8cN71QHtFslqMbBtrNyJnD37Q3gDgNu/1MAyuI7rdRYgqwbNmBPvT&#10;gRGAA4ynDx0XPuTxCHO38BwqhIjxCQjFCKNgZwKrbZ4IXBFJb2HtRCi9B7azE+DbQffIDg9+LLs3&#10;OFtZ61fxmWsAvypssXJgO1F0niRi0qD5yOr6UA+wXiMC4AiGhfoBqGEceNEYKgRz0Cczgs8Pc4Y9&#10;dLNoPrGGskczhjMQp5ow7hOCHY83/cc+tN4FISJWJSwMABSTiaBSGk5YGEJhIIQfVhTVs1DyXMGc&#10;YcPJj4ZzclJVLZ5wIoZqsE5c8UhI1DscmOphSRQH4nF6SUBkHEmVNEI/VP4f4fwPounQUP4uBpYb&#10;CriESdMHkw2RqzZAnwQYR6nHl88UCcMWAKrn1w9mGwi7CgbwvAl5BWZBAH0QLFdg58Hn88RmfCet&#10;ij4CH4ZU7QD4tfUGiLzZ5007UihO24GwYn++wwC+Q8mE/ABivQexfslrAmGd6hP1g137ssIAOH0v&#10;qqyLvQscVSgJI28sQNyNTlTaw2CMcPVe9vA+ojPiKZZ52jUadq5QlXm/ywHB5Qw7WsZaTTV3HSHf&#10;qpsBPXKAKwV4FDRW4fiyArusZWjilq9lPwLnG5C4BK5aY3nrt1jZLdusAIa18boPUTi53q7FZfrD&#10;y+fRD7zENmCMoO4QxzD1yphLl2W5LW2ulOVqxxfdV+GsQO7DH5rtAJ2bH9Tlaz485582+K52z32M&#10;Oy9EIOlKZlwzBV0Xu1M4rByhO7RdBRC3Gizm5/YmaxCUD+MhLt9/ibkvufwOKYSS/09jAFVJW5mT&#10;5tC+WAp4aaS0NCc6lUJTLJ1NsbBw5WczUBhk0e5ZigokEvlUNKqGHBQjibRM7iQymDo4bl/+8uft&#10;Fz/8of3i+z+03//m1/b5z3yKCXLVGCXXQ5jqLSsV0pGZh2SujS6OYeuArfXC6vqG9jNmdZKxCFPW&#10;0jEC8JFqa+qjnW2Q/fvIKzZbRT0tt20DthfAa2ztxeWFym9DBwtJTN84FWwmw9U3UbXuYPhWP5Vh&#10;3daKGUK7zfKg2LCbqpkPIBgo/RdngEosryroxWvAN7+NvEp3bS6AmOEUQdwqsPJ/ksFMDTc4ofBB&#10;ukK6YI51VPJK+QIq0ARVIIQtxgMsj3xQgoYZcTBEEx7t3LjWtm26wbZvv9k2b78RN1pYmNdGRxy9&#10;czdtcbCyzXuo+vLDV7HDB5DTkHTl/XzoD/alT9iXA82bVrgdAk6KGiqA7CHEEyPcqQ4RQHQPbNKD&#10;5UUOaofmD8PYNGho254NtoX2u207b7HttMzJCjyZcLAQAW8uvYh5vOcUDnqZpMokVOwvnOuhHLyB&#10;FDd8xfxgoOF8njCNtMRrzBfXmUB/pDhehHy7twLwvBeAMIR+ZT+cafwAwVAMGf2x6doNQ/TEKdoX&#10;m6wgDvpwwkx1jIgNBZATi5KGijxhQDLdJRzwMWgkwwGDJDoqEjnTRsEUtcJSYaWApUaH+jMPw5vl&#10;kbDDdqKd2xG3wzx5fITcasj/hcDcPKlYb/S9hRzeDodRBQI0oYBJNAUcb/Kh3nx/0Zw8ZH2ViDI/&#10;RCNL+dy+MEMfGJ9yeuG49Wzhf7Cd79+Hz+1J2+Jm+rO1tjOzeQ+D6j3o0/Zg+JQvgnaBUyDjCsQA&#10;vXkeL9ofA/ked/J/2sFr+hKaq5UummJbMLlhP9h7gNoLBchqj+KEpryhr6IAOmz8SYeEUGzS9VB6&#10;soNoTfTmdXbzuv64/+wI9EcDuNIWrEJrB+tbgk5vISxwCfm/NTcqBF5vS25gwtpNTHiD/aySRyAC&#10;aNldrUAnuIQBQUvJ792weL7tguFl0ktbtHajlW3kt7Nkni1c8iH70A1z7boVC2z1vGW2ZQkACIAq&#10;XBW7cmcGuzo+FwwFUC4gult3upxA0A2JBXy6rq0789cFLwGgez+34KH7aZ/bUeJu9Xqub6A7M9g1&#10;Q3V7iZ1OEFID22GAJ84dgSkVEB2Q20WqFM3YiTSUG7nM2U0BB2LQbWagD5b7dyH6PxniRiH/0lJ7&#10;ZBw53nzyexppm4x9XQRpozgcl6YwEvnxT39iP//pz+3zn/is/eCb37OnHn2Sai7T2hqaya+X04HE&#10;HPK4VCvMZ2JgS491dQxa7/BBTD1Gyentt96Rw4DbMPOvW3B76afSexBm2GFVNW3MLekh94frM4WO&#10;jp4h1iDD1oYAzFEsrwasvbMfaU4XbA/w6+i2ls5uZkf3Mmu6l9t6bNbWYNp/ImErdIDIuz+FSmET&#10;osZmOj666vKtsQABNBZQrXR59GCA2ocV/hACYTnAHN/HcOLpLjt3ZMCO0PpWA/hV0bNaT0WoFLFj&#10;Ej/YLMKnPM4iCRzwcYBBHICxa9NaJrNh2w4L86aX1x8mtW0nKvyd6ywAUEskkR5I9XQ3YbBAzJfQ&#10;1gvQ8SefFEhYqvkagUEk4nmsJ8Cm2xT+ig16BWwDAAFT9m2DZW7nNXZxwG6lV3g7jHEX4fNOLu/0&#10;3GxbAcAt2wBhNYJzMAn8UsjzpSNyjtaENkIrWdqHM6ktgpY3TW2LJcEfxHsIYIJWNK4yoQxjCuLg&#10;C4IN+fqhQ2T2QCAuNX5Y73t505IHSARxgPrRPRKVwtmUxuw9fAdeAKInbNaP5wwFZCJ5zQBCOlVK&#10;oxBHR3JmjeBsGgErFCD488OMZ9i5Oktkv6UhRRFo5RLRyilRHUYf8Fb0bzsiNtnWMNgu4aK/nJ/F&#10;LgG0GFiensMPmZE3Vfat2ALtIewMw/lHE+F8yI/u4cQRz+fXYCT5F4bA+JTH9OLzemp6HcYRQbxX&#10;D04CO/g/+ZAzDIHZevC/UDi8BUOLTXyvm/jOt8HQd+G8vYuUhRcphEBanHx43u1O/tDbqRzv1IkN&#10;humpyj2hVjjKADG/MLae/P93wP69OAFq3x7lcXm/vuQKk3DXCQCcd2OoEc3c5dCkKNvm6wFQk3sN&#10;DbPFdH5cP59cHQC2dCmtZlRsV5DXuxnh81qmv6l7Y83NMD6AcjUSFhmj3sBwpOXkBBczIGgpDHDt&#10;ymW2Ye48S6R9Lpvby2ibi1zLtLX5H6aTZL4tXL7YVmKZf+tiZDZymr4yIU5bgZBb5HDb19yKrMvm&#10;3ElvCoWd+R/oCl0gE9C55qoKYV3vQDecdXV8bk+x6x7t5g1neo41a5h2v5tlhqBh7DMGCquw9V/B&#10;+xUD1PZGAPBGcqKHmHtTBOB58DsI5aQbiDyrhGFm8fmJpDnIG/O7iSH1EIQaI5IilYqSfuSIE5TW&#10;AgCDSalkkTLT3JkQIiRPevbPXDhuP/3FD+2Tn/iYPf/Uc/bD//qB3X7uDqIrzG4RKVdW1FAURTqT&#10;i46wsd1KyuoIlTusZ2CKudVtMNJWjG1hh0V1iLDRADb12N62IcTXqv4eRNQ8YW3IWuphjY3NDD2v&#10;rKNpoMqKi8sZv1uEHrAMp/k8piLm01yA/CYzZ+ZyFn3pyGjyC4pslmf8dvNN4ocIa5B1TSyShE4K&#10;Hr0tmBjgq9WKeUF7OcOPmhlZSGV0kP0HBsj/jbXb6ekeO7O/1y4y8f0wjtBpdG4UUgmqIFGaRlEl&#10;LHoHgMF8Dw5gDQmKJScWCXtLJ2zJTo82b5ieN2wsgHzcjh03224KEj7kB/d4bTAPr3W2ffcNhLm3&#10;OPNtAxXecqCEiUFwEAXS7+sFoO2BefgCcN48h/qEFUJ7KNTlAPWgr3gHjGwzvcUbME/Y4hykLOyx&#10;dmKcsGnrzbYBJrp5y42WBOjmMbEug+JADrbvsYBeCAd9OMwnivceo9CPucHhhLB+gF8EYWwMnyMU&#10;ZiOg8AndQ9iOvAbQ9OAz7ua1d/vwvcL+9gCG3rCi+HQNIE+gMg0DJFT2ADA1AziY5wwgzA4lPxip&#10;EZgAUiAyG1/YWSgSmkAO+lBkIeEyKUU4Hq+uGCQgfrGMzERgLSMFtcSJCe5GKymtoyqrYpUKsaMJ&#10;r2VgoFa1cFYw+2ZygAiTyQtqGL1E4wF8pyqCBALqnsyH2ElqwBcXbV8MaPcobQBL9yOHJ9H3Zv5H&#10;W5RL5Tvy5jE7/Ciw6OQDi9xD5d0XwNqDJtIThjcjmvZ0AG+7+rT5rr2Z37IL8N8GSG6mILWTkDaI&#10;wosngBcJG1Su8oYdawBM+rQpxu3gOW+hBW8bJzpvfd+sPeQbd+ANKeDbE8x3GMnnjYohsY8QGhCa&#10;M0cjJWe89ZYRGooJyRRVvbs3CwiXMQ1tjWzyCYNZK6noOsPSAc2l5ABvmnM9oLfK0gHL/PW3sOUE&#10;M2+ebSJHuIbHLmZo0solVJSvDCd3WZ7bvuZWXd3Ch8v83Lzg1X3ACmv1eNe2yi1iuG4v7mMFYrqP&#10;6wnojt50HV9mQHIz4e4GcoYa0H4L998B4Gl6HSeAK9sbYbUCwNUUiG5Ys9yaW2pogkgyTxQScaRc&#10;EohAokm7JENqfJB6eSL81+/QiVSIWtQaqdRFKtIjqRxiSbMkETX6cOISaTmIH+h//edn7JnH7rHH&#10;7r/TvvefX8dabh+mpOlWRa4vNzsHSRyuQ4UY5lbXW7m6Npo70RP2MS2uxVIRKlfsbcPzst3S85HA&#10;1DU7Obt2ChcNzX1WXdvBYytoR2VOTD5W/YTRLa0d1tzcSgcItlxNyGiqqqg6V9G50ojmsJXcYAMa&#10;wFbGOxTQWZVlWfkFNmtzMPmzGHJpceSzEmjRInHZR56vAxFwa0WWdWBeMICXlgOAuLqMtDOODqPT&#10;o7gzCAC1PTnVZefREaXRSRDGRLI88lMZSDrCaauKJJkdSW4pgZkcYT4wua3rLJTw0YsQdBfsK5rZ&#10;uOGcyQU2IfIGJM8XDStI5aCNI4Hqj3QlCD2YppuFwBqCJH+hkBHI/b1gGZ7YXfkBgP7k9rw5CLd7&#10;rIMB4v8H2HoRhm3x2GHrsM9ah9PMRpLjmzywDdp+q22i73jL9nW2bQeFmG3rGLyE/VceNjwwMUle&#10;YgDAcLEz2GYwHoJifGGEvAJbX/IaAeQHfaj0egloAT0/igkBMJydMKb1eA9uBXQ9ADmFgTvxJNxG&#10;OBzAUPQA5gLrNh8YYYBYIOzJn+cNItT2o0gQxcEfzmf3JOflx1k2nPxLICwtUmEvzC+GpLM0g/44&#10;+ITTFxyD6WRAAt9JHAwINx8/5ET+SFiC6d7wlWAcqY6YlRiVdIqBFFwiZNCgsJiQ0xdAUxO6cpxx&#10;sOAQAN8r0IOTzyYnhxkMWAcHU7UnbyvWvJv/jwcphW1UzpVW2KXrzC6W5McLgNtBLnY7JyIvUhbe&#10;/L928//aoWIV4a8H31mgxoKmxrDf2zYxqH6bHwyRk4CPbocRaxufkwDroEUKhq4ckicnnt2wUA/2&#10;+VNkCk6kao7NUXhiDGF8OD6FgXbjRuzSQkI4mc3MxlBIuhSL+2uvwRPwymBzgcMawt2ZXB2VYMBO&#10;FWIBoQuAujwDgMttA6Gw79IFlnnrLZZBL3A2/cQ75sy1dfPn22puX7KA++Ii7UpTrjY3cEdZugxP&#10;r+ne7gKjWxj50Ieud8BPrEzP5bzPK4PS3bnC+jwCSbfo4T6HHueyRdduyxVVCwBX0tZ3I1b+AsJV&#10;KtiwBITr8EFcS//zjdiCaWZySCiFNVJV3pxwfMK3O/598uwL5zcXzMk4hN+RKvcxKBmUqlAhayf/&#10;94Q8Cn8Ux+JRTAgEVbSsp1bw/Av32UP3n7VnH7/bPv/Jl0iXDTN0TGbI5RRCFWmRZquoYgxHOfZr&#10;jXSSdFlDO9XZtl7aNnsAwm4mBNbRqqn5Ln1UeSewe+vEGIQZQRkF4EMhozOryAe2wgo7rbZxL0yQ&#10;oUiE1XWNzeQQexmp2oXnXxND2vusnVxg78g+ur1GANAOepVrrWFvq83aHnIrZ2AcWYLWcwbdRi4s&#10;AB0cDi5Y2/cxILwXAfBoS7mN0hGhIUijWMZP0ON7CKurY/j9ad1xYsyOMxQplQM1jjaqDEA0Fsos&#10;S/UIgCuSH24KU9piMTINIywMA0Ri2OcURTgoggGRAIAjDBaVQKiUxQCeePI/MiqIJTkeAYMI0QEM&#10;e/BQrhDmEcLjgwE5MRQv2IkfB6If/zxfZC6ehL9ieNv3EAYz7WonLGErNlkbOKi3esI2sMbftJ1E&#10;MeC3nbWFEDiBgeaF/DPTqNTGaZobOctwQr5ggTMgGMpBmoCTtD+MxRt25MkQdg8VYbjdR+EhB6g/&#10;UhgvQHwrr70VwNuBsetuQESvv43X37iH3CBgomqlDuBQDmSFkYGayCZWxON9CQV9+R59YH++nAAE&#10;hJ4UCsLItahIooKI5niE0jmSrJyMWt2aVLELhmXxHVJE8SFM2cUkLk+0it6AoL9kLSqyEKr48r36&#10;OoJlgJbC1G5+xCGE95EJ/H8obnjgzRhHmJ6kgg4FBV9vXjsExgWb9dNnwVl7B4xwB/fz4DvfCRBu&#10;hcXv4vvYQ9izdc9G26wCF6mG3ThxbwPktjOPOTCadsEwdILMYvaPQLoSTsgfSRdJFKE5JrY+GNxu&#10;Jne6Dmv2jTsBUS86SBhg78dj/Dg4o5IwlEhN4EQTwvMBhgFUhQMpxPj62vqNm20h9lS7dnvPzPEF&#10;LFxbKpeViQW6FVgBxpLFdIk4Li7S71EVJhTWZQHj0iXkCLHQWrd0sW2Ze50l0kKXjmA6fzO/ryXL&#10;7Ma5c+0GZDLLAdhFgKCb77saoJTfcwsUbpXXHYykrd6PwNl1f1ZeTpXaq8Ng5f7ckNn1G3SfU493&#10;X+9qB2mXXV49JF3fgWuQ4PYpu90pazB4WEG+NDQCdYFGopIuCQXsJFiPpoAZSErGm1yxdKMqSgn0&#10;PFR4lCuTxsCSFw7juMilzz+WrqA0jD8ef+ay3XnnYXvg3pP2sx981XFSSmUqo6q9eZnZlpkBa8vL&#10;t0oArrGlndVB8aKLyi1ptJYuh/lVovurB8AGp/Zj0tqPWUgJJ+gMiBWmqABhcxudIQBmIwWOtp5+&#10;ujoAPx7XCBhWwSZDo+gqEiCyr6qxg1bSBgxLsPmq2ksxZQCQ5L6EzrM8wjY78gJfNHe+hE9ZqP8H&#10;cEJpb8izIXIAA4303mFn1UdHhMLfSfXGMtldzO/IaKudO9hv95/fz3S4akANxofQOBj5QjThVQBf&#10;VjAV20jO9skwn8wYBJXY1qfxRSdQPY2DbWQkMwKSFaX8GmFgPIPGY2Ej4TCTTBKrWkE4kATDJAJg&#10;eR4cbJ4wkUAYmR8H2EyIhjwCthGgaqFyhrARefbtAoS2ewJEMLBNAN8Nmwh9tmAtvhMnYLbrN6Dt&#10;ohF8+7b1vDZ9uFR8tRKoWEbw3kII7cT+QsjZRVG8CIskD8jrenOw+7NVNToQIPaEAUpLp7GX3oD4&#10;LljLRl5vM0Cr7QaY53bC4m2EvMHY/YdQDAkHZLQNgBEFksj3A4B3E96HEJKqt9YPZw4v2PNuqqAe&#10;2IJ5c1n5rxhkRZEIgIMogATiphGudjAZqNK+mEarkT9mk4GEycrzifHJuGAH4aVA0I8ztze5My8K&#10;CzIs8FB+DnYeAOBHAsDBgP52mF5GDt1BaeTZKOpEhAJAgOAupoaFcHn7nu2AGicVvvfNu2+FYZNL&#10;lAaQoohOLNoG8T35YVS7k/vFJSGI5WwfHE5iPT6REJv3H5vIAYcEJpTZrQh4b76VPNVG2tdYCzAv&#10;XUJuzsuXFEokaRJff/5Pm5zrnn4BdtOtzOVYh350D+Hzjj3OSEvlt25iXseN2NU7zO/K9DXX/kkH&#10;vRiYO3FtZizkrc4SCGq2h0BQwCdgnAEP8oOL5ttWWGAQYup0iiQZMMAw2uLWzp5jqxYthf0hsyEP&#10;6Pr3uaYHuu6+pgtYboeHC1y67kpXtJVZwR4PX4f9CQRdCy23f9jtMdbzXm2n77I9t9jiegu63SVu&#10;+O2yQ5ctut6EK8mXLgMAwxgPm4puMxvFRwT93ooeUooT6e4hClNfO/njMIp1EvnLAs2fFFAwM3d8&#10;+F8HMYs7rTjbGZ969MyYPfDwWXv8sdvsC595mgaJYZzmc6yyOBcZHAa4MMAaQt6iIkySYWpiaw3k&#10;71oBuTzydzUAYmldo5XUNSBj6cQUpAqxPjZxyZjpwu56BoatmVC3BaBrhiWWqbrbQqjcsBcDYMCT&#10;+zR19tLdVIxcLQuL/z7mETcgn4vn95fFwpCZyvHe5i7YYgtFEN/1MBDaxWiR8iIxXoqPWz8hcKe8&#10;/RiR14sH4BiT3wR+Q61lDgCK/Qn8TkxihIoD671n9zmhcRjhTxIHUxxA5oHERWAVAlB4UmUNo0oa&#10;BhuLlmszYBAJk9KUJoGgzE4DBWIwiBSYiMLPYDXS0+mRxJcdoryR7sPyJYcXCLMKANQ8AZYAwukg&#10;gCeEfJMHho57kM/s9sLYkpzgTvKDO2CBG3GGvnUX7I9weTOXd+AWvZNQeAeFmB2Ewrt33IrLi4CP&#10;RZEjCSak3F+oJByEqf7IOnwJZ3fxegJdfw54P5YPTFBAKCaokYK+sMGdFGaU/N+BSHgrVdGdbAWC&#10;Wqqc+uMn6MuA5igGN/kBqrdSOPBDM+cLC9yuEQHkH2UsoLyZ8mBeqm6ThN7DyUWuKkl05agzQt0S&#10;oTIrkHwJy/EkerczAMA0hpbHoOWMppAix40QwhdJTLzJ16hPeQ/Pq97d3QpXqZT7U5DwR18ZzHce&#10;yeePQ7Kyg3EE20gThDJWIIj/l8d28qebbjF/f2/bthv2DFPbjMxnhwpLnjBAXcbFOwC2phUYDgsN&#10;AsD95MNIaCTAA+y8vQJsq9PcL3nGdmzmFa4ycpK81I1Yz2stXLjMmdfrDPMB4Ga87JhhQRX2Vi6v&#10;VLUVwNu0icIWz7WFTo21GJneSFi3kpBPACiQcZmTazMl0FDuzC0cbMQBRgC4Fn2fG3q6tlQOUxMr&#10;REazATG1DyFxEgwwmZa5eNriblmwyNYoBOa9umDlVnT1WPe1XT2gXtPt8NBruOGtpCoK1/UYbXVd&#10;LNANl11Q02Pc/t6rHWfc4eruzF/XgEGA6kpuZk4CCpP/tQT6WvrsAsBVyIO27NxC4YvOGjR7GQCf&#10;HL5zqOrGoYiQpZncgCSMV2U+JoNxlxwb0nsGUnlPyMHxPDedgUrldvtdx+3pp++yH373c8zV2UvR&#10;04uOjjwrK2AUQ1WlVZZXWm5uEaFrmxOuVpKXKyytxIG8wioBs6wicoKErcU4uCRStIgB+PIBTYW5&#10;Hb19VHgxRcD+qq0NGctepHdUd2ta2x3GWAJwtvQOAYQ9mAY38lmyuYxDNMWUpNR8SAxNDdlMvatq&#10;oOGhj77/QZvlS3JzD4nPAJibD72ypbRNDcoKCkOAHhqX+5j+No5CfKyzyimCiOkdZt6vGKAKIGKA&#10;D1485IBjKUrvOMLGBEAwkJA2VKwNz7hwAR6AlUJFNIZtAlKYRL68NA76MIEIVcMI8j9h5NRCBYKE&#10;xiGwR4XFCTDCUG7z5j4e5IQ8AbJA8kZRHGghgEs4oOFDQj4gYDO5Qzo0SNjGIatQtXgnIa8fw8+3&#10;AHieFCNCYkJsAw4hgVjo+/I+AnhfEejHdnOwx5CjjIEFhvH+nfAa5ifg8wFsPSXvoKjhg+2+HyAW&#10;QugtBqpwWBVpibJ3EPr5E87vAgB3A45b8TXcBADv5jmkl3NDYmnjFAJHpsUCcMF0VfAa0UhUeH1f&#10;BMUhgG8gQCTN3Ha+Ow+BP7lFzeHwh7UFy+gBJjczi0TT3miLo10siuq93HRSERfHOkPPOUurpY3v&#10;JJIcoB4nGYwPJzv1Jkt8rpZAX4AwlOeNQpoSDhCGw0Ljyeko/N9FmsCT3Gkg4a+vBmczbmDzNg7U&#10;3TMnEqUZvNAA+lLg8SRcDiaU9QT0Nm/fxvdM+mEX/xvvAKdNa2ZIzw7YC04kK7GlX4sH343bYG2I&#10;lmFuNwFGOmjFeBwH5CtW8o6dPLmxtbKBv3U77stcJ6d1662Me7xFE9A223rEyprutpKw84YrHnx6&#10;HleYrBDUtZV32ZkARwDi2ky5oOOGjg74IKFZvWSh7QYA47lvGgPSUwGpTTjMrIYBLgVoZ1+3wNHr&#10;uT24Vwud3TkfblubgErfgzo2XJMDfVa3C8R1cRZQ673PCKAVktOlcsVyS/uvHrjkmi9cHSrPsEUN&#10;cZ9ht1oSe+v6DVS0dV0hv67LAGIprtm3bsYZnpNfMmqBNCq7PkQNqeSJU5SO4oQchAYzmN+OF9Gd&#10;JxImnex9OY51wotJ4qScmmgHjkxgNvo4RqMv2gN3nWa+EK7S2UyJS2GaH04tdZU1lp9b6ICfQtjy&#10;aooS9fT5kgPMIcStgQ22dHXjDViCFCuL7i6mAcLumgG5+r17AcpiK6sowbauw7q72wDFJtreCKEx&#10;TKhoFGPswNJ/wNoAwaLKBvr7y2CCDGSrRwiN7m8vYXZpWTV633obG5uyXkLnWTIS2LLrJtgNZ3gO&#10;iJqqdIYOMxmNlrBe3Fz6GrMdAFTuTyxPDFAAqMLHqX2IoCmEPHTpsPU3F1skubcYgCcS4FMxIZ7q&#10;bzzhVg59opmEeGlUF5MAj3jyYMnkviLIBYZQyAiFPQWTUwphKwDUrBBJUASEYoYeFEx8YUreaOs8&#10;d28BCDcz1BzmQj4qmgM1SlPloO0FHPzZ6N7CqSRmM1egpCwbpgdbIZekUHgPwLkbJupHcSSSSVHe&#10;MDovQDKUHF0AOToBn2QtArZAwnYtgd9u8pbBkYTHGYkAA+GixM/o22JhbpLCKBRWxVRMcDtAuEW5&#10;RpinJ6+zEyBUBVjLAzDdCZjsYgXwfF7hFEi4j/KEAdHBFA6Qz0g8TNJfhZHdCu/5oQXyGQNhpN5U&#10;v/dQMQ2hSCTzhxDALQYgjCFPE0bfbBTGARHkD4PI/QWo79bRQgJy/D9kNS7Nn1fYFgAUcCflEUKl&#10;2J8ftB8nvjD6pYPJoXri2iIHbc0G9ifP44k0KZj3EcgJw4vvcBvfpTfveQ/Xd8GovTkpRMeTxwtB&#10;luLlSWV9G/bzVCIZJr4VBrduHVPUOCBVeZUsY/UqOapohgbzcddsJl9Hwp8E/VpCzFX04y4iB7cC&#10;trKCFrOVOkAdmyo0dFy+ZeNO2tk2OdPZ1q1nTi9sTyxmHSHxzTx+GY8V2AjYBBiuqajYl2srLzAR&#10;CLjDiiQLWU1hRADitou5ubqFVHtXIaS++fo5FkrFNInKasZ2DAgQTy+ft5AWuFX/S5fnhtwuiAq8&#10;9Npufk8VWwG6Xtud3aHQV+Drdny4A8t1HzdX6Aqp3fD2352lr77uSmhmQtwZoJtZMwAoYNR+McIb&#10;1P9MP/PKFUv4DldbIuL8ArSwmgkdglVcNGmXGPXWw/xicBGKQSUSgEmGTIfDKPqlchLPykklXx9t&#10;45Mj9vGPvWgvPf8EkpcHrSgrCf/QUstPSWQCI+NKAb+yokprRJzcjFi5shYNYGU9Xn1NFEIq8QNk&#10;3kd9g2XmS66SiWlChTWQG6yH2TU0k8vDCaYa66u6Bs0gaca2rpVhYDjT7GU1VQN4JWgG8ewcHHKA&#10;tLCMAktZDXnNVGYA12OPpcfiEdjQYD19vTY6QmheU2mzJOz1oKiwZdtaBJFrrAEvL43KHGL4SG9T&#10;DisT8Ct1AFBrHy7Jh/HHU/gr8Lt0bMTuv+0AhqkpFDl2UuygI4KVR0UoS3b6MMpsDtICWEgm4VYa&#10;ub4oze1gBSFN0YzeMHJq3rA7r51M5iKv5A+LmpHI4NVHpTYUQAoHjAIAIj8OQk+GOPvtgc1oUhzs&#10;KwIWk0dfaR5MSDMtEqHvKUyFSkmNIpyTNIZQlLUV8IyKRWAMKwwlR+XLASzgC6Aqu52coKrKAkAV&#10;PQIA6UAqtR4k8Dft2Igejp7jOATCOEInk8cL5Xa5QseQz4yMphMBgBYIbkTcvYFK9zZCiqAwQJYQ&#10;0pOkvTcMSZf38Bl2epCfpDgQwjQ7X0Z47uS2PWKqsCo/gHIn4OkLKMeRI4wAqP1gWZ48vwfhpo9O&#10;DuQmAwDDGNhxEGmCbTvXcn88DfnhqnqeoK4PGGMMxQ2NBlAuM4k8ayo9tf6YhYYxtlPefzFUjqM5&#10;s0fhyxgbyUgEzCliEEnHJ2CuSjU5hUpymoYgAZ7xVKmTKNokoLlLoECSRAifW5DO9xWIfnMLvx8W&#10;4Kcq7CYO6o0bNaVsOyAFeGFKqu1SAGMprilLVZ2kGrl6NV0Zq2BuAJlcm1dSkVyB48pypCnarsLG&#10;XvuW8PiF5ORukNuxKrywxRsB2WWSr9zAc61G0LyGkBXAmn39PAfIxOxcrz2XVc4MQZ+Zq+HKQZbj&#10;7adKqbtdsljMSz2za2wxbXE3IIG5cfZ882ZfPOwzGQbnC6ivRGe4ElCZP+9fbWwu+Ij5uczNnddx&#10;9SAjCZTd1jSxPjE+3e6yO9fUVGCo55Ew2jVa+Fe73cy8Ybc9zg15/7UP1rhca6bSrbVaE+yuyH50&#10;eS2V7ZV0zCxfOte2b73JCiR+RgPo630TEdEOfucQFk6aEfTjJ8ZzPQnzEQptKagTNFunMCfJGUw2&#10;PT5on/7oS/bEIw/Zkw89ZHsJdctyALFUxryS920EiMryaHNDz9fTQ2dGYycgRehKISIPzZ5kMMWE&#10;xklp2Jll4MKt7hBC3nYYWltXD8LlLrz7VPHFi7C1DhFzA6YlDeTxKngOzEqq8yluFBIS19gAbtA1&#10;yGBaOuj+KK/G4Qh36zIkNZgqlFeWWk9vp01MDFtrSwM6RGQwWwGY3Ry4PoCOL6FkC3m/fwEgFvdU&#10;GEc7sMAiBFb4KwmMm/9TCCwAvOv0hNM2F+p5iyXp7OC/icnshMLIMTI4KAsApSo6QxroDMkmnEuB&#10;5cQRvsbSSB9KTi8ZNpUl+s1BFqs+WsAvDNCLci7TpcKKVmsVAOYLOIQAJAFeDEhHYhIGY/TYsdZy&#10;ObhLmJ+RQxdKMTmMVBxOPCTdgI15wPp2ATz+hME+sMCdqi7CYPyR5cTx2vEkcoMBmT3ktJTbC4Sl&#10;+pDr81AllzBWwLl5JycJVhT5u2zEt0FIRXwJ30MJA9RD66veZA1p0sAkwMsD+Y2fOkNYu8mbaXlT&#10;TNgN+HkSTnpy2S8U3Z4fVWHYrG8QZgG8R1/AMAghdSLDnKNhiUE8lyfMdydh+m5yqd6AoC9MU+mF&#10;EEBQ+dEYQth4WFsaLDidIko+cp6C/ATLyeIMjQi9uDAVGyEMKfMxS6CnMwtD1Szs8YtpqyvFgKFM&#10;C4PSMlqbKnBdyUFakydnIITYZfRwV5UwdjAfa/5iOgByKGpQ9QvkBKLPuXEz2rhdfEfbyY1RoJDJ&#10;5q2EqjffvI1QdSOgx/wMcmZL6MddLOkJ7GMJ+TWxOzG/1eTu1Ia2CKHyEtnXI8xdgt3UUnVpMNB8&#10;DS4u2reIA3gRj1kCKK6laLIagfIygG8pCfxlqzAZQMu2bCWuJwDTAuUAVeGF+cy74oLiFhHWM95S&#10;8g+9ruQgAjzJRbSWMBBpETNBFi9SyLnW5vF+VgGAG3jfO65ZYMk3bbFIWGA4YfAabPKXs18s08kr&#10;ylGG5TK7GTBc6+QyXRdmMUDXldkdbnR1i5rCYj1et7mAqfftVpEFbm4Rw5kn7LA8Tha81rIrdlwu&#10;QKqos4xKtdxwXBAU6N1wBQAFhDfpu8Qh+6bViy0cJUMpx2eSTnw0RBQiYytCClNOVbdS/qBl4Ti6&#10;M6cD1UEjvcJ1uJSX5SdhGVeKA/xBe+7RB+3Fp56iU6yTudspVo7QOJP8bxWC5DLybuX5DBrr229t&#10;rcOAXg1habvVU4goIwyuJHeXxv3TYIpVdTVWWV0FM2ygVY1iRVs7IEho295srW2NMMFyNH+F1tJS&#10;yT5AcW+plVflwA6LEUU3so/eYMxS2zBRaCU3WFRUaumZaYS/DdynzIZG6DTpbrZa7t/aWmOztjGI&#10;yBsmFsyBH06ubS/Di4YxAB2g8NHH8KN+XF4HMUIYxg5rsqcG9rcX9if5S5vdxuzfi0cH7d5zk3jy&#10;Z1kSldg8aHQV3SONmJ92NfEiTGFqxUl5oqeO56i0bKpHmvmRTXtUEvm3EF47g2JAS1UBIzeLnGHl&#10;8YCKADERgXAoICPZTDSMK5b7p1M1jWEbSFEhhvtF8Z5DyJXFUH1NgfFkI+2Io29VOcVwcopqv4sg&#10;wa8e4jDCSOkHd8I2gwHOaELZIg7sQg7qVBjSTIcHBRX1K5N/3Akb3Y6kw4MWvd1edI4wjc5fA9vV&#10;GysdHN0rgbBeibNV8faSNEAhKgAaEgjYAnSqoAbCHhW2e5I70z5d9tqDnIDbdorRsvWGafpQNfUn&#10;zxYBG0wgPA5nXyjhp+YnxwGyCegEYxCDJxKapGIkmk4BJJ9+4Swa0wvysYMvY1B6RbpVMEWrANlC&#10;MXNc5GFYz/+gqgIzWgollbVxVobPWxmeb9UI1itx8Kmgn7gGC/paRm/WY7hQiw9hTVUiCWv6QXHD&#10;qeJ/k5GR4FTB/ThpeXNy2Mln2Yj2bt16uS0zWe1WLq9TIUOTyQhJcVm+gfBUB9/ixejXcE9exFbX&#10;l0pCAntaKRNSJecBwOVcFkNcxn4tMUbtV5LeYZHcvpjwdQm3yb5eIyo17W3mMTNsR5XbhQiY5y+Z&#10;qSQvA0gXoetbgERmNZ0eAto1FFpW8thlAg5AUluF2Nou0vOTK1sFS1wGUM+n0KGBSusAxw1zV5rv&#10;8lss8hZyqFswf4UNbmWS3K0w0o2bYb1b0EbSe7tjF/pFhMhreY9LkNXcCttzwvsrnSLuAPOrx1W6&#10;U+NciYqb13Mrvgp9r7t2HkC4xAlnV+JZKN3iGhUwuKzPvVSFG0e+M2PL5QAgn30Zdv7LyWEux7dw&#10;FSeRVey7gUl2N/HYG9muWDjH1iyeQ+pqjzPhsYuxCXJy6tVqYTVzvTnTepgU181Q8nbcXjpbmdLG&#10;CIPO1nybBA/Onpy2L736Mbv9+GGrzWNQeg7dHfFM7MthhAHtbcWZsLSCaoyGRxApI0kprIaRUf3d&#10;2wUQ7rXs/CJE2EyNbKhFE4ircxkjdKuLsdbPZzAYg9lbMCTuYsJkz17b21lP2FuBJrAc84MqiiJ0&#10;jBRnWUk54ztRqzQ0lcAMAceWejwDqRKXkQdM1W+Y1rumOuvs3GvNTVVMqGT4WWedzQomLxVBUSAS&#10;UIkjpGusLsAMtNq6qej08CI9VH97ye8NAYgTAOD0IFb4w3vtEJ0fJxl9efpAr91z2zQzg9MtlSJC&#10;XnIUAJjGAPVC7G2gn4RKKngk8dzFmTBAwjqtQroiMuMYoAMYZlJGz6NNLIvwMp48WAwV10gYWSQs&#10;0V3RHHg5mu9Jf2EcHQABAGcAbMifam4IuUBtA8jpxUhyQ1EhmapuPK+rAowEzWGAooBN1d1AwC+C&#10;fF8IABkJiAokJYQW+GkF8WOQ1lCteVu23Qi7QSdJj7LWVnqX1bHiSceJD0LgEDXky6EG8NPyopPF&#10;E+YZAJj5IhkRW40lzPUn5PVhXnEQoOZNFVXhvC/fvS+fMZDPrEFLUfwP9P5TeP/ZmCjk8P1kEGJn&#10;UJTIp4OjAHeOXATRJbgjl2BjVo5dVjUuMFVM6arCmLKGFsTamhSALYliVgz7mAeCT1sdLr0tmNPu&#10;xeetEaPU6mpu42xeh2N0Pb6D1VjvNwCGTVgYabVikluLi3QD5hDVCOGT0eB5ANzrNyCaZW7zTvSM&#10;O3aK5QF2rJsAF42ZvPkmSTRuoqCxjv3rYFkKd2VGgLwE/ZyAUM4s2qeD02Umq1YpJBaLmgGxFZrj&#10;oRwgB7dyV+5ypR0CBneOrnz4ll61ZFA6n1a2+fT+LiK5vxSWuEBdGzznGgBaQ5CW8twCOC0nvyhL&#10;LMBqIRIY7RNALpIkBnCV08uKBStt7byVtm0pion1nJS2wn63cNLbTU8zOcEtOEdLkrMTHeJ6GPAN&#10;gOw6QPB6OlFu5ERwM6xTpqkz+cd1/+z2cPOS7hQ3N4R22N0VLaOrZ9RtjnWWpsPpOyXc18D3xYC9&#10;I+Z2GJ+kPO7SyUFtfXTB8J0v4/tftljh7lJbzyS4m8SeF8jQ4XrbvuEGxr4SbjZkMdu7DDPjAhtl&#10;MNI4hrrDHQLADOvVtj2DgWFEhV0Ztm+qCuekdGttLrD77jlnn/zos1adl251uRmWF0ckFo+TVAX5&#10;vYxiLOthdPjvFeaVEkElMo+3E9EyXRuq1iKETsnIoFJL2EzOsLiSERrdTeT9SskL8nul8FrdSAhb&#10;jzXWEM7P473WOYJmsJVZ0c11TiW4hPxfIbOAK/GCrGciYCMGxlWExZ0dgGxdLSM+SkmP5Vg3BZOG&#10;ukprbqxiVG81k+M6mQmCADI2BmPMKOycAKC6agZRdzfygeswNa3G1bmCswJzWttqGBDUaBP9rcz9&#10;aLOjU/12Yv+gnTwwbHecoTm5mJI5YWoCOaskDuBEdH+xGlquA1uuKBzcCYSPESTQI5Q4R2IRSagn&#10;tpPC6yfy+lEIpaPYF8m+cHJhoTwuhPtqhWkQOn22ieTwonhOd5/2C8CjqDBHs3R7QjTtZOwL5bXC&#10;CHv9NVgdoFHPbohYJ9twgQ73Cef2CF43lH3e5AMDec0wQnQfNHtehMh7yBOq3W4PjHMX4bS3uk/I&#10;x6lKrNGY0gUGU/1V3lDXncX3ECnxripkgF8cny2aXJn2xdK2pX2J5P+SHcExqnimy2VgmZVFe2AW&#10;9lnF2fFWTshaTo6lGBv+XASmueT28jSrGR1gBQLoSsxnqzCcFIg11ANyNTHWhBmlVkMdLK462toY&#10;ZtPVwSS/dobXYFBZD/urhPk1YpfVyHCkJkwu62B7dczr7WgEJGsZfo3lfh9pj76mbHv8nhP25P0X&#10;HDDfsB7gJ9TdRSh/M0B4E8YBN5CnUyil5YRXmpp2ZXsDfbU6MAV82uqgXUAovJD+XO1zAXD5lfzU&#10;csda/qrFdbWmaa2AqTjMkYN7RrSskG9muNDVnntOvy33WwD4zcURZv4Sqqg8zxKeY84CrKs2aDDS&#10;BlyceU6Bn0AQRrVUAmgJorksZqkizGLAcKGKKrzGavz+diLXCd6GWcVGOnSwy99NjnPrhu3IV7Ct&#10;F/vbTu+ydIkUWMRQbwEIFyCTWSt5DwzQfZ8CNLE/t7/X9eu7WqTtVnRdY1Xd5oqine4Rvr81a/QZ&#10;eI+y5Yepiv3NrKtAEKYttu2ccHjMEgEgrtg34Yu4FJH37DnXsu86TpKpdu/dR6yHgVLDgF8vA+yH&#10;ALmxnhwmQNIGixv0EAOoBnty2aIP7qc5YhjPTKYYDg822SsvPW6jg92WmxRvNQX5lp2QhDlyjeWl&#10;wuSK6lFyMJMmiyJF55AjQaki5G0iPM3H6DQrP5c8Xi05v0bYH0WTUsahgjd9SGjaSLlVEL3UNZdZ&#10;OSFrfUsdld4GLO77rWuk3wrLYXfkDIvLCzFyTkZSkwWw5hHullhJCTOmGyutAWBt3ttIWgh/A2aK&#10;NGG0urehnOFJNXZwqs9mPf/CM/biS8/Z0888gX7nMXvl5efso6yXX3jSXnjmUXvuyYfsmSceoqXl&#10;YXvu8Ufs2ccwM3zkQXv+yUftpaefsJd43AtPPWYnD+9ngPgI4+hmluZyjgx08cX08KV14NvfzIs2&#10;sZqZvdsIhUazwwdvrK0EdMusGvfXGkrcdVUzl4uLckHtTObVpkBh8cJLQeOWhutvOnMh0pKcfUlJ&#10;seTKGOiOyjyZUrzuk5TIPlqkYmMQ3kYBllH06wJEEVK6czk8HPkI3QQBvrBBKpexkYTisbitkI8L&#10;ApQjuC0aQA6jgBFMd4L26TFhrAC6D8IB4TDC00ja2qKR1YRyOYJcXUIiZqfx2FGxTUmWEQTmr7yf&#10;DN5nCu8zLZn3xzaL95/J58jKVE4OiQB5lGzALoeqdQGdKMX0Y5aQvyuhtaiY3uRyGv8rShksXsIg&#10;6opU/oE4bcPwtBqwya8TiAF4TQxIamkEANm2MrS6nXkOut7cEE+oAhC2EbYwRa65PpltJrZD5EWY&#10;utbMhK/elmzrbszgJBZJLjfeJpgi9/QdB+y1n3zVvvHJ5y0UJrueXNsGQO9WQt2bFerC8gRsbh+t&#10;e1lbgZb2Kwe1lANvOXnARQicHQBcCCiJCXLQuiC4TK1n8uxzEvaEcWIuV66vIhe4EgBcxnMI/CRU&#10;ljeetv8SLku8fGXBABdiVDpv0UKbiwuMDBEW8FqLYZc337oZ15eZ0FRgp64R5SMXi+2xBIjKGy7W&#10;1DbWSsDsJoYmbSPn57WdcQ1bqIxvoxq/ler+JjR77N+6FdE7Ya50ihsoZqjX+EYNLwcAtW8T1XAB&#10;ogDbDYMdaQ9MUKGvK2r+dwB0hcou2AsMXb3i7NlzyXXOdxigQtzFEmW7n5/3/U8xtLtP4EdqQM44&#10;yzB5WIqj9fXzr4MhL0DXeROMLNsuXMIqvjPb+noyAbo0hoKl2b7+bNvXCwh2ZzH8HDPkfsCxI4tj&#10;upQTagYhZpUdOThk9919GxEJU+EymdhH3i89gcprUTW/41pMURi0lFdNXo9eXBhhNT29nb09dGvU&#10;WHFFMZVesTikKQ1lVlHHfJG6QkAwDSArxvePwUcUXGu5XN1URhtbK7Oxi3Av4ncv7R95QgFgYUme&#10;5RelMtGSER41PLaRCZQAZ31NMcdBnY0M9QLWDEnisWJ/zY0VSP0abf8EbjDva9DwP//+MTN42DSO&#10;7srSaLp//H3mHs7N/7C/v/u+/eM97ufc9QP74J137W9vvcNk9rft7bf+am+//Vd7469/tj//6Xf2&#10;+p//YK+/9kf78x9/Z3/6w/84+/7nv39tv/vtfzvrN7/+pf3qlz+fWb/6hf3i5z911o9/8iP7wY++&#10;b9/9/nf+uf7r29+0r//n1xid9zX7yte+bJ/93Kv26uc+Y68yOUrbj37sI/bcC8/a8y8+Z08Czo8A&#10;1g88dL/de+9dDEW+j2nw99jly7dztrvTzp8+xSzj2wDuw846cgCb7QP7GJU3ZZOT4zY6OsysgQHK&#10;7d1Urrqc1dHRZk3kEVpa6V3Eurues0kLMwu0ra5RcnZmlZcVAmQ50H7+ocw1KMLttlg/EAC9vIRR&#10;jkV5WP8wHY/iRH5hMtIDZiWwSkrS8GLMpnKezA8K4GNbhz9hPc481RSZKp0cH7kVnHob65nR0CQw&#10;ZEA44W8rIzRbG9Jgc3G0HJGnac6yFq7rchcA11yXYi0Mq9GcljpGHtSzmkhm1zP6oKM2w1rwgOxu&#10;yLb7z47bjz/3lP3h25+2n37hFXsKR48gJqhthG1s1whJjY/UwSv/O0BpNWGqli6vAmRWAHor2Wot&#10;5cBcNB/Ag30tYi1DP6fblzBQaCmXlynHxuOWChBhJysAr5Ws5QqTAa4VbFcDfqt47eVOPgvWJ2kJ&#10;PnyLYFf/NwBcDCgIAOcj7xAAzp6PqSiSFeUA12JwKgB0Ql+n9Q2wuyJVEXNyQUifT5VaAeYqcpqb&#10;yPF506XhCQju2UKnz+bdth0h9iYAbwvsT4UNMTpXfuOGsCp+uIOIXC8/VyLjtqa5WkT3tV2Nn9vC&#10;55qfuvOFnQoz39f111/vgOAKCjVieP9XAFzEbSznpAEILoIRL8LFZhHFousWXGcrblqOvGsXVdl0&#10;u3Qn1vEd6TbQnwXQpTH3J832D2VjfIIMDlAcGcizgW5kcZ0oQzry+d2l2thwi00RklYDLEX5zGum&#10;+BESFMZvvsYy0wvJRSNOLm608gpsrPb2MQukHDBrYdU6FdvSqiLC1wJGvyrXl03HBqEwrbdlNRw7&#10;1CIKClOsCDBsbCnDDquK+xUQ5lbymCpyhqWYGDN8HWeXwpJciiYYqeJBWslEwUYAvRnnKk2g7Cec&#10;HkAy09JYzbGHMJoIdwgZjdrz9o9326w3mbD+zntvgWN/Y71r773HlvWPD94D4AR079rf33vP/v7+&#10;PxhZx673/mHvv/t31sz1vwsfBYSA4z/+/oH9nR3/YAe3OmsGNd0lINXl/z/4c98GgG7v874++Lt9&#10;8MEH9v777/MdvGfvvvuuvfnmW/aXv/zFXnvtNfvzn/9sf/rTH+13v/sf+62A+ze/sl9eAW0B989+&#10;9hP78Y9/aN//wXftO9/5pv3XN79m//mNr9hXv/IF+/IXP2tf+Pxn7HOf/aS9+plP2Kc++VH7xMdf&#10;RjT6NOz7cXv2eVj1M/fbk0/dY48+dtkeeeSiPfTgbfbgA2ftgfvO2oP3n2d73u6566Tdjuj8wvl9&#10;dtu5KTt7ZtxOMY705LEhO3V01E4fGbVTOPNonT42ZmeOczuXjx0YwImjh394B5KFNpsaaWZqHwOk&#10;WRP9jfzA65E09dlnX3nUfvWdz9u3Pv6EfeLBC/aFJ++z5y6etiRPpEAA1BZ0Y5slUqYSeoM6MgAS&#10;zdJdI40Z+bLVV7aryOOtlJ6P4sPyRTA7AR+XnQXoaZ97XfdbzgG9DMBbzmus1BAj1goYi7arAMQ1&#10;VDIdELxiXODmE91QeibZP7McAAT8FmjBAucxzGgu8zxUzFAouoZuDoWprnefmJbbeaIqrDuKUgC4&#10;jFB4DY/x9JrJ9W2j62Tnlhnw23wr7A4A1P3E/FzjURew3Lm8bjVXryeQlS7QNUhwQ13dpuWGvFdL&#10;WtyWuKu9BMWwl5D7EwAuXsyJgvym+phn1gywzwinZwaoO0JqpRAIf1fAAFUtX7R8gW3cSgsoutG6&#10;+hS7594pUiUpNj6SRw4wHdbHgLPeVBvvTMYCL96GyP31d+UwnrKY1BjO6fV4BXQ1UhhpsqQ4zRIv&#10;IfUjmVgKwIeFFSFvdVU7hKADgEKyglNzZU0LeT70fnXk9Oq4nYpuTROguJdRmgBgGo0U5QBZKbZc&#10;VdW5RFmkpsixpzNCoZCTv5hgGcWR0koZKNRbJtZWOTnZiJshFYBnUWkcblThaA3pSgGga6vIXXbV&#10;Mk+kkugSRkh9o5FCa39HPZ+xGYMGAPCNN/5kb771mr39t7/YO++8YX9j/f1dABAQsPdAN9je399l&#10;SPHfAMG/6TKc0V1cf/+d91jvMsfzb/YOszzF/t5+6y/21pssd8vld97muf/2JustXod57++8xX2Z&#10;+P7Wm4DNO4COwPddAGgGhN97/z17D4R1tv+8zG26nfXulfU33Zf7vQ/wfgDwvv/3mcfpOpAG3ALD&#10;us5zuOsDLgvYtYzPpiWQ1+3u+3iP70CP+4fDfl3g/ncwF8BfYcf/i0Xrfu7jrn6sS6Pd2/R4XsPe&#10;0fhn5qLy3ZvWXziRvA4m/9n+/sHrPNVbnDfeBqTf5Lt/3d5950/8n/7Ad/p7e+et3/Fd/x6m/Tv7&#10;C3NU//LnmfU6jPuPv/uN/eF/fm2//c0v7H9+9XP771/92H7zy+/Zr3/+HfvlT79lv/zRf+HS+01n&#10;/c/Pv2fv/Pm/7Y3f/cy+94WP2eeeI91x+xl78fZz1pieYlsAlI2wtTUIjdcspzpLSOcCnwBPSyDo&#10;XhawuSD4T/C7AoL/DoArVB3m+VfAUFZwYK+EwemytlqrCN1WKnwj3FNorINfB76WwsCrl/bJ/0+5&#10;sQULFgISC7HFki0+IS6gsAIGdRMhqIobNyGH2QWwBfmHmZeHH615tPzRrbLxlq3cPlMc2Yiu0WOP&#10;L6EsInAAcKta8LiP8n8CwQ147d1KHlDrZnSGK8kXrkFcrctrEWxr6yyEzQp3XSYnUPp3J5erw97/&#10;32JnpQRUVJr5DpbopPJvAOiE90vQXl4BQaUhdBK5YTV6SiRDq7H0D6PgloBZST3zPO65MELzQ5Yd&#10;24fb01COHRzJpec/0ya70gDDNIBR+cE82zdaa1XYk/VRQT119AB5ZEJZxlQWYm4QHBxqaenZVlRc&#10;QZGt2fr79nGZUZYYEHQztKgNl5dKxMxVFDTE5uqaKUb0tVhTO9VfADGRHHgq+e8iKroVlXlWjg1f&#10;CvrhOPrbE/C+zMVjtAZvgnJALJ/IKq+QSY3FhVR685nzm2AFOKaXMYWuiXx2Ob6klU5bb5XtrVck&#10;hsN9QwlFPkZelDHTuAS9c2eDzfrg/b9ykP115iAzAEGhLyAi9gcCzIS5/3APaK6I8on6ObSPpRD5&#10;yr6/M9T4A9jk399/21kacvz2m69xkP7F3oNpztz2Dg+BVb7P9HctMc533+b2t+w9QFHr3XeuAOW7&#10;b80AJutvXH6P53uX+2qfwFSAPbO4rOtXAFb3nQHbmX1vc5+rl0D+PcBa6/0r628A9FuAt5YD4iz3&#10;Of+11fNo/195PwC61nsA+Pu8Z7Z/e3dm6fa3SAW8ped0tleuv8Xj2ee8X31G53POPObd996YeY73&#10;eO73X3fWu4Dfe+zX9/gB39sH77H0XV35Lt7n+vt8hx/o++R/8oFOAlpi7rDx//NPwCvKrvSG+/9z&#10;Wfrf7R/v8Hxv/pXtG/aPN1+313/2Q/vllz9n+whZti5eaLfC0lYxGe0GwE+gtlJLQOdevmrfKvZr&#10;/R+3CQRhgO7+VRy8K2F7KziQV4rNOAuR8ZXtCpmZagnsJG+5CvxcALh6+y/wowhC+CsAvO5aua7M&#10;mA+IoalXWODn44kdmBcGrzu9bTOAdgvmoQI03SbbrNUURMQOJV3ZACgKGDdy+xYs8reiddyybott&#10;xIRh/ZV1I50uK9DjaXi6LgsItXUWzykQ1FK46/YkuyD4fwO/f0laXGnLzHYmf6riknKlGrjO9Lsr&#10;VeB/PQbZ0FJ0k/gVygtxJbevFQucM9s2MwpzPaFwFgXDFPS2nbi+P3x2wqYZdbmfYsfBgVzcnYrt&#10;6GiBHRzMtwMjBeT1S2zfWCkDzyrQ/yXCBmFQpIoqaFurr6ol551ITp5CBMPHy2g3a8KWvq93nNa3&#10;chQIXbYX66lmOjqamuXJV+GwvwqYYGZ+Om10sU44XFFXhh7WCzOOVJ6nCEVDkTNGN4V52UlpjJHF&#10;8TwRyVeVqr2ExQVFMlMFcItweSllHjHa1gKmXKrYV01hr4be+K5Wxvmqkkw4XA/LrMPiby8+py1U&#10;idsB3Vmf+8yLpvX5V1+2r3z+4/aNL71q3yG/9p2vftm+99Wv2g++/p/2k2/BFH70bfvFj79rv/rJ&#10;95nk9APWD+2/f/4j+92vf2p/ZMDJn377K9jGL+yPbF/7I0zitd/Zm6//gSnvf5xZf/2jvfkXWMsb&#10;r8Ei32L+MYyGA1jrH1cWNHMGfB1QVXwNIF+9GJrMnTm4FaLzWF3/Z77SZWNXsSvuq8d/8A9A4sp6&#10;/++AiAPCM8t9/fcBZwfArgDaewD4+7yG7q/13gcAD0vgJrb89jsstm+987q98eafADmAnuv/BDLy&#10;oTMs901C6TdYf/0/1xvaz4IFu2D5F3Knr8PKX+c5X3/rjzz36/bmG2+SU33D3viLcqs8n7PeYv87&#10;9tYbf2P7tv31jdftL5xs/rne+LP9hfVXPV6Azmd7E8b91ze0uD+P13rjL5wguP4Oz/WXP/H+337X&#10;/vo64PvGX+2D1/9sf/v1z+2lyxcs+FaKHrNm2SZpxwAVzcNYTGiprQtoy8nLraBAIXD7fwGg7rsc&#10;EbG2WgLA1eSnVlOVXIX5wArC1uVUcLV1Li+cb8tYSxYscJid1r8DngN6V26bYX4CPmZssOYyye16&#10;ukOkNxRIuG1xYn4+ezBV3eFt22F2ArZbAcB1ck5mbaDH+GaE2htgdlqbAD9tdZ+NtONtvhFh/Foq&#10;wGzdx9wI41sJAK4BAGWzr632OZevFDFmJC8z7jSuUcPV5gUu83PttP69yj3jLjNzIhAAat6JGOC/&#10;V4GXoF1cuAw5z2Iqvgi8VyMVugmGvp6Uwo3z5tgtC+dZMcXDQpQJQ2W5dnG03fbtzbXpdgofnZm2&#10;n5D34EA+jQ+5qD7wA4ARTo4iNm7MQtaShB6w1ooZYJSJWUFtRZ0lxiRickoFt6aG6W8F5LEJdUtq&#10;0eXmMtmtB0UCeUDssGprKhywK6ILo5jcYRa58ESchzIwU5AMJo5iYWQsg9TIodcR7pbhTlPJgLU8&#10;Rr5GJW6wpAy0vYkYqTC+t4NCxl56gCtKmeBIsbCAIWK5Ob48NoDXovhH7ruV99vZQnGVwW5ljE7N&#10;x8ihHmbZ11pp473NDEZHAJzLPIx8fL1KoZ+VeSTV81IZhp5uNdjX1OUSOxeR9CynMbk8xxrRhTVW&#10;5lpzFQLn2kKMU0t4smrocwMymRZK52022d9h+4d77DAtMscmh+zY1LCd2j9mZw9N2W3HDtiFE4ec&#10;4cf3XDhlD1y+zR6797I9+cBd9vSDd9uzD5N3evQBe+6ph+y5p6k8P/2IPf/MI/bCs4+yfdReptfw&#10;48wQ/fQnXrTPfvoV+9LnP2Ff+eKnnfX1r7xq//WNL9i3v/kl5o1+xX7wvW/Yj3/wTfsZQ5c1ePkX&#10;P/kO4d8P7He//JH9gXDwj4D3a7/5uf0F4H7tt7+0P/7+l/bnP/zaXv/Tf9tfX/sfZ73xl9/BYv8I&#10;MLwG+yI0hZn9g2UOa34DABZzBkidBYAT0s6waLGs/1d4fIWb/Z3bHabmLoXcsGKA9oP3xQgVCuuk&#10;QCCvPCx5yQ/eAcxZ7739jv3trzDs1wFPAFFA/Cah8RusN//2Z3uLpcv/uq40B2DL4/4KoP75tdft&#10;j3/6s732ZwAcEHzzL2/ba7/nOXi+1/78J56f+/LdfOtjL9gjx6ZtpKLQPFYBWtd82JZei3zi+rm2&#10;ZM58W3Dt9TbnPz7srPkfvs7mX3OdLbjmelt43RxnzWXfPO6jNf+62baQCqbW4rnzbRFL+2d/+MM2&#10;l4FD82dfA9DNJRymwqktdlQrMCNYxsGq/UtgoUsU9gGM7loI2C3h+hJYo/YtYi10lrpCWBocRGfH&#10;koVIWmB+m6jMenn6OaHsdlr2dm3DcYYcnkDMBcBbYHQKW2+AwSnc3QQDvFkMjrWe/Od63GtuZW1a&#10;C2PEmEGhrgt0qwiBZZEv0NOsED2Hc1mDk2CUM724mg8iGY/rPajOk5kc3r+Y3Iw91//S9V2RuiyW&#10;lEgziZH7OGkBlvKh6rZZAuuWQFw6xkWA8Qr1Out9UOxZzf/rVtIC3uRUd3FyCKPVrw7XnkMAyKXe&#10;RjvEWNh9rRQ+kLlM9qIJpPgx2UuoSBg8NpRL9beQriDmVSPKr0ex0Uwergy35gS0fYkxyUhNCgg/&#10;m1BjZFCsQ3SMzk/mB/Xcr6m+DlbGQPWaMkfqUgDo5mGhlZgWbzkwuIpabOyxzMqmWBiPoqO4hDC1&#10;hmIh3V35xWhgSxD8F9LxlLoNFkiXWMI2coPhFCDLqF7TakcFOI/BTZVIw4qKgigcxjNfhCFnFAVr&#10;KBw21Wbxfikm0hzQQmPGCJg11FplszppI+mowvkZ65t2ZBZtaILaqLy0o6NpLeRB9PTVIm4sL0xy&#10;BiVVMqCnEqulal68yllUXrDMKWEea1l6rJVBZ4vpFy1E3FxAt0cx2yJ6aIuxzSlCn5dP03+OFk4o&#10;uVoYpeZdWbnISrQvm9szsMXKQJyciTtKJt0lWSkRjKqMtvzMWCsEqAuzSXiyLclNdM5IWsVcLqdy&#10;VM17ryWP0ADVba5FWKkuE5TfnUqAUgIfaa7B5LXWJtvqbbqjyQ4C3Acose8baEPk3WmHx3C6nuxD&#10;6D1opw+O2nlcLi6d2Gd3nNpvl89M2d1np+3+C4ft4dtP2ON3nbNnH7jDnnvgTnvmvjvs+QfvsRcf&#10;py3oyYft5Wces4+98JR94qVn7DMffcE+94mX7Yuf/qh9+bOfsK9+/lP2ra98zr771S/Yj/7rK/bT&#10;73wdpv1V+9n3vmY//97X7Zc//Ib95if/Zb/7xfftD7/4sf0etv3nX8G2f/kT57K2f2T/azC0twHs&#10;t9/8H5jgbwi5/4cQ+Q8A6J8oZv2REPqPzta5DHC/R8rjfcD174TtSkcoBfEP5XzJ5xJzsyWUFmv8&#10;LbnAT79oL148bHciej/YUGTT6Kp6+REPYld0cmLKLp86ZRePHUMg34MQnrxOerrlJiRYZmys5Sby&#10;f8nK5ADJtaLsTP5X/I6Y+drTSgFmmBky+/fZwYkxxLd1lp+VYfHR9EXT371xHflFmOCiebNt3nUA&#10;47UfsjnX/gcgOYvth+z6D82y2df8hwOIK/Hqc7aApNbShQDr4nk2d8FsZ2TlIoYWLZmjsA8h8zJm&#10;38D2vL19qdxi1ED1VkWPdVempc3k6GZydU5Fl7BVhQlp9tSrOxO6ysRhpoDiiphvYJ8MFa722RO7&#10;U8+xu0+V3hlXFg1Rn9E2ajnu045AfAbAHD2fIwn613KLO06l19HykS8V8C0H2Jfx+fkOFi1hRgkn&#10;hwVLYcIw6YUAoirhkr6s5HErSAXcBBPewIlnKyeoYNoFS7busMmkFLuT/8lxxjSc4ng511FmJwfL&#10;7dhYOVMeCykSFDjV4MnBLP5nhdhb0XbGDOBEtK55aTg608FRLN+9EKRnUSlY6eEj2tGLG1MKcjWO&#10;P/z2yujxrWfkZVFJMSEr+TqkL4WQqAbApwZpSwGGJaU0TRRVkMejSptLWJsJAcvEkaa6HiBlAFM6&#10;4x+CcJrPZdxGZj6ttFmMKc3cyf1wscYYuATpVjXT6nJoDiijs6mwMMRKS8MdMCxH5F+P+qG+SpMu&#10;062JGeettHYONxRbPwRu1mdeeMA+y/r8Sw/Yl155wL7M+hLXv/zSI/a1F5+yr6ET/CLbT3P9My8+&#10;YK8+d4+9iuPrq8/cYa8+fae9+uw99smn77YXHr5kLzx00V555LJ9hPXiAxfs2bvP2nN3nbUX7jlv&#10;L7Geu+OUPXHxmD126bg9efmUPX77cXv4tiN235n9ds/JfXb3iSm78/iEXT42bndcWbcfHbPbj4zZ&#10;pcMjdnZfv52d7rdz0wPO5VNUNo8MtULVcaceabfDQwBZ/17n+oG+vTbNWW1fd71NdNTYZAeAh/hx&#10;jB7CUYSWk1KC00ozQT5irLHMBtEgdVF670GH5CwSp92AZyf7OgHSdk4UbeQQWqHkbeQbdJLQxLzW&#10;EsaGIgJvK6HToiDDGnKRouTSSUE/bi3avmoqW9Xo+aqxFdK2hus17K9B81eJ0Lkcu6Aq/uFaFbTk&#10;VbKqAPM6dE1NjOdsrcxhLCkL9t1GYriVbQeygV7mrPbzvkcQqO/js04hSZhUdRennn14Ne7HofvI&#10;/h47cXjQzp0cs4t4Nt558Yjdc8cJux+roofvvWCP33e7PQXzfubB++z5hx+wlx59xD7+5OP21Vee&#10;s88//QDgd9QewPRiFA/CPk58X3rsbvseIP4N5EY/+vKX7L+/9237FdKkn379K/ajr3zRfkjF+7tf&#10;+Kx99/Ov2s+RKv3uh9+3P/36ZzDsX1Jc+bW986ff2vukQ+ztv0CSSYGw/Qdh+wcK3X//G/vF975l&#10;X/nMx+0jTz9uD9150c4cnrZ9aLi6CLdK8ZxLxU06nF5pv11bbcvNDDNatoA2rnm2Ftv6G9iuoq1r&#10;xWJY5jxY6nwuwwBvJARcdj2CZPJhvqrm7pJ2TwCIFx9FDwHcTYCbO9VNNlzq2XXb09TSp+uOewyt&#10;fS6ouQJm5QndEZN6Dlfu4pqdCjA1oEjszjUlcLfSSko4LjAUwM10yvyfIDizb0bLt5hK+RJAbgnd&#10;LosBPK1FgKAq3wspHDkL8BMLXgbLW0tK4Abyfuuuvc48SF2k3rLBBmIS7GJZhV0ur7C7iovtInm0&#10;wzCxO6jGfvryQfvYPYfswfO9dv+lPnvi4Ql74J4Be+i+MaRj3bi+k6PDxzMLjWs2Mz1y0nOdVEIO&#10;FvWlJdX04XZZegYGqLg958D+KqtqcGViuFIiGlcqxQXF+U7+r76lmlXjaADLa+gAIcIoVDW3irAX&#10;/V5qRqTjTFNZQ3W3jJkjmldE6FvMPOycIlpeC/2w0Apw2GEKoyEq0bOW08aZX4DxirMC0dX6A4AR&#10;5B+JZGtScaRJtUYAcC/ysk5adafaqm2WnFy0HrgwbQ9d2MeaAqAO2ZOA0zOXz9hz5H+evnzOHuP6&#10;E5eP2bMYHr5w9zF76d6j9sJdx+y5u08AduftBQDv+Ydus+ce4jLrI49eso8/cdk++sgl+wj7P/rQ&#10;Bfv4o3fYJ5+80z7C/pcfu91eefx2+yiXP/HMPfap5+61T7L9xDN32ycwVHz1ybuRYdxjX3z6Pvvy&#10;sw/YV557EDB+2L7O0varXNf6xkuPOkv3+fqLD89cf/ER++bLj9m3PvKkfftjgPhHHrMvvfywfeGF&#10;B+2LLzxkX3lRi+fQ5ecfdJ77i8/eb5995l773DP3Xdnea59+8i77JLKUTzzK+3z4ovMZPvbQOfvY&#10;g2ftlfvOAOqn7UWkKU+cP2SPnDlA1fSkPXnbUXuIEQGPnB6yB08O2H1HaRU80m13Huiw2/e12IWJ&#10;vXZ+rMFOjzbasdE2OzzcbkdHOti22XRfg2M6MeIMn9IcFsSnrOGGAhtgNGk/+qhu9IBdtB1q28Y/&#10;sikvzhpZVUy0c9g52wpctMtonStk3GUR5qdFTFUrxiihGEtzrSIuF+IYU4jZbCEGsEU4+5YxxLyc&#10;kZd1tCie62+z+2DA59FenWY0Qhu2W/XY8ldj0FqGeUQjSeoiRN812UlWn8sPi1WDsLsiDbDPRJgN&#10;qNfnojFkfx1tkQ1FmZx5s60TNX8fDLwfWcIoUoQBqoB9HAyj7XW2H23WqfE+u+PIpN11fNpuPwzr&#10;PjRu950+ZHcf32/HR7ptX1eT9ZE4b6b3M5/oIpoOnSCkHP6bbjLP9ats59qltv3GJbaVweW71q2x&#10;HQxC30Kb3VakL17bdpHDW0+r2joGYZG3o7gh4BKTc70Br77uWlsJ+ByQJHenKq5brHBb1VyBsqv9&#10;u9pX0M3tzfTlzkhRrl5id65o3B3I9O8A6LC+K0sAqX7qBYDgAnKACxywExCii7xS/V58JRe6HA3k&#10;zfPm2o2kLLbNn2upW7daR0ysHUY6chuFi9ty8+2O/EK7mJ1nd+YV2h1UcY8kxNlTREPPTPXYSxen&#10;AEH6/O8asdtu67K77hy2ibFqOpg8LT870bIxGMhIS6enPtyRCNVjb9XA4KEqzA0SEiEH7d1IYMjP&#10;URRJRyCdJblKOY4wlWWWQctcQmq8RdEsEBHLfGFaLeNTaBTISmZgURp5Pmzn6DuPxZm9sBgnaEyZ&#10;C6noBuFen1MYDGOMhAnSNprEvOaScMLmYCrLCTx3lGUrB1gcjJkHLDXPGwAkWqVpoJo5x804XTXQ&#10;VFBPLlDsT2RoVg9W990cYHJ/7qeNZJA1xPzfURKHYkrD9aim+dEN1hfaENqf0bo8G6sjP1CPIpzt&#10;MG9uhIFJQ3uxz9LwdHkI6nkwURihAjPCgTyKmcI42ykGLU910lPcXcGqtCmU5NMD9Bf3y2a/1g4M&#10;1ttB5gwfHmm0c2OtdoF5I5dgMpdgIbdr4UF4GQuuO3GhuYt1J5d1/Q58CS/Tl3z/kSFn3aft0WF7&#10;8PioPQT7efDMhD2Ebu6R81P28JlJwGoSge8Be4b1LLq65wnznsfT8IU7jtqLgLzWS3cet5cB91fu&#10;OWUfZ7jLJ9HlfRogf/WR8876zMPn7DMA/WfY9xmA8VUY8GcByi88fqd98YlL9urjZ+wzj522Tz96&#10;yj71yElnq6V9Wp967Axs+YK9wuN0ovjEk3fYRx+7aC/zvC89BLg+dNpeevgU4HuW1z1tn3jgJO9B&#10;7+WEPX/7fmc9d2nanjo/YU/fNmlPXtxnT91+kJPWYbo4OIFdOmCP37bPHtVnpsL3kKzKT48AKHw/&#10;p/h+Tg7ZAyeG7N6j/XYvphb3Ymx7z8Feu2+61x6BWd/b32THSYtM4a94GqH0vfyfznVV2FEazk/A&#10;sifoE5/uqIJJV9g+TC4mqMrp9zHcgHkG41R7SDq3EWo0Y5PWXQ34kWbR5QZmxlbS2leCn2E5Rpu1&#10;mG42wI5ryENX4P9YSd9zGWYTJRjCFjIjpRj3oJnrAVaAB10u9m1aefR363oOfdhZGFxkMJLAWTiJ&#10;J2FUkYphQwIuQNG48vhvpU97B5KVW26mHU5rxoFa9liu4cDVuj1ddgXJrn+f69AiRue03F1xfnZd&#10;Zq42JnUF1v8qaMwA4L+DmwBNSwDnAuP/CwAd8KObZiFr7pUlIHRYIyG0hOPL6LRRgWo5udVVML6t&#10;5GrD6aQp8thtQ6QkjjCJ7RQzOc6lZ9pZwtTzyel2O8PIzzGX9yFGU96dmmO3J2XYXYSrz+8ftuf4&#10;PV04O2DnLw7YqVMdVGbp38dstyA/jeosHU3M9pBGMjw8Fi1hM/m4FkJPvPmQwZTix5dHiFwI2MYl&#10;xNMCV4m4uRoGiISlGAkLq7icHl6aBnIKcwhvlRPMwxgBU5V0Cio0DWRlp/I8tNNRbyjF5CMm3tOS&#10;mYAo0EtIoyKchj1XwlZCYcJgmGEzLZ+FgF9OLr+LXC/Lz/cmHPYHlJN4z4TGObSR8ntrJnIbJvzu&#10;q2UsZje5nfGuGhtHLzPUVgxw5RFaMROYeLkXxjFMI/IwnlsDKLRH+GFPMitkH0C3XwlT1kHArLua&#10;HjyqMHUkLGsZz+iuauyVKpliVsO2AZV2DfZK1cyzqGTkXiVVnAq2JYxyLGaVYOtenMEsUrYV2PDU&#10;c/8G8g01zCjRZa1aHI/reK6mIvperyzn+RgUVKvX4P7uasQpWZed+3NZ929mtfEeW7Hmaies68Lq&#10;qR0Xlba8aOvGt7CL1VuaZAOVadbPtHutkRr6IDGJnWREwEE8EicowY+zDgDqh7h+kAlYZ/rr7DQg&#10;fgIj2VN9NXasv8bOTLXY6ckWQvU2OzvVyuVmu3Cw026DCV481EW4P8gasTuPDrEdtjuPDcB+CDvO&#10;DpMSGLQHzo3YwxfGSBmM2QsXx+3p88P2xJkBe+RErz15dsiePsf10wPO5edoY3r+9ml+sPvt2UsA&#10;4W0T9uT5cdYE16ftiXM8D+sRgO/J28ZIReyzFy5P28t3HbBP3n/MPnb3Yfv4PUfslTv22ysXp+3J&#10;yQ67gxPW8fJkO0EC+ZXjffYqz/OJOw7aZwHnTz14HjC/YJ97mjTIExftk4+cc7afevQ87Pi0feSB&#10;U8725XuP20sA98ceOWsff+y8fZz7ferx2+yTTygaOEdkwEkAcH/l3hO8h+P2aZj1R9m+cudRe+mO&#10;w/by5SPoEA/xWafsGcTfn4F9f4kTxed4bd1X1z/1wBk+w2nCthP2ER73Igft0wD/0xf2szixkYJp&#10;Ky+wjTeutM1Yd92wDnEzQ44U2q6j2OG2o7nszrWrFzD+e+uaO1jc7UN27alcK3qXBWq/OyhpxmZf&#10;RY5/AeD/YnSAmYDNyQFeyfO5IKh9ah1UC6Hu44LlYjR9S9w2Q0mKGP25hor8DbNJCVCAWv0f19gu&#10;rucxY6UzJMzGkagcSEyx40mpdjYpzS4kpdtlgO52zELvSMkB+Ars0fRieyaz3J5MK7bDAeE2xOCq&#10;HyDS/9Tzd9v99x6yj33sLiyo8mB3geT34gC/NECqgN55zI6zC8jVNdEVxQByPP6SUzJhfnR74PRS&#10;jhGp7K1qVQRBM1gOEJZX0wWCQ3QZlyvQBVbi9SdDg4JSdH3IXxQSV9PDW1BAhweV4TIKsGWcUHM4&#10;VjW3PLcwDOssfAdSdwOCHugGIwBBBN1NaoWLobsKU5Y8H4oh/lZSCjbUpzteoamMhiilXtFFaqsh&#10;n84oIolZ6gI4DNM6NErebJiiwCCsrA9HiNYCG28vJeyosn2c6Q92VNuR7mrnAD8LG7igMG64lpxd&#10;P/b4e20UdjDcCRPsLLRO+gTrSzkr4CNWk0ehBBCsZMZoIYLGomQf/MJA6CQQmsE++Sk+OMHM7MvC&#10;hywzfjeuMDg6Y/WUnYqBKiMfs1K8mCfKZDlGdyYzCzczWT6DnpaV7MWMYQ/nfrpPRtIeZ2lfhnMf&#10;BiuROyjkNfOZlJaD+WcR0+rKU/ytNNHHSrhcxWyNevwKGyjs1DGMXKsaq/kaXFca8RbUai7gc3Bd&#10;960mnKzCgbkec4L6TPzSMI2s0315XAUzlcv5jFWYwZYRltaSK6wsTLQGwtV2WHYHIs62etgRw6a6&#10;mbjXidtKD+xqANY80EiLEUnfIUr3nTVJ5CBTbKKT/wHXxxtSYdvJNkyeQ2uStreJRipz3GcS44L9&#10;9O4eaEOrxf/sYHshwFxkR/hf7Meu6GBboU3zw9U6NVBlUy253KcAcI+3ASpko7jHjOMWc6K7xM72&#10;ltkl/v+PT7XZvT0VNs7J4yTv6d6hWrtnpN7uHGmwOwH1e/Z3Etr32PmJRie8f+AkLPIYrPFot919&#10;pMvuO97LZcxyp1ud63cf7bIHTg3AvgHgS5Ow0SG763CnPQKIP3p+FOAGtAHoJ8+MAPIj9uyFSWf7&#10;DED+PICu609z+0uXD9jLdx60FwHqj993DCYOy374tH3usXPO+izXX330tH0W9v3qY2fZXrTPPHnZ&#10;Cph1cfPKheT9NmC8SrUVf8G1tLhdDX5Xt8G5w5MUwrrM0A11XWD83x0XMmmY6fV1naXFEAV+7sjM&#10;/xsAXg1qLui5eUCBn9s/LS2jgNC9v1oMl5LfXEpVd/XcBbZu7kK7+cPo+9A77gYEQ3gvFbu8bSo2&#10;wY4xh/c4IenZ5Ew7nwjjS8i0OxP4n7LuS8iyOxOz7e6kPHskMd+eTCiwp5OL7KG0ApsICbcyrNoe&#10;PTVtH3v2LrqSjsKimDuDWiSGCX9ZhLUFBcWYeAik8NrD1FQMsLZuL8BY5IBfIYOPunv6bN/+aacA&#10;olWHI3NuYSGrwLG4FwNUBbiqXrpA5nUQmhZTJKkgF9jcjPUV2sAamNreFiywGM8RTQiekuEPAGJ+&#10;Eo8fZgRDvHIDWX7oB30BXlJAsMHsbCKEfACwBIJEV0gZ1m6FudEQrBjbiyi6jpx7a1keITBuL/2M&#10;uxzrJZk+WGOD7Xk2woE33Eqo2074CsMZbiokzCkHBCvsWG+lnRyoBPyq7ehAhZ2ZbrGJAby+Omg8&#10;plG/rQHFNQ3JtcwUrQQ8SpkrWpoWZCU4zRYlQ1UBl2IYWz4gVJBGWMPKT+UyK48hPzkAUyZUNx3Q&#10;SgMEkwGwFNyLkwHFeJyM42Jklc+XAABqGx+DCzWXUwHUJGy7dX/dLzZ6O0OOsOYHWDNxOM7mi9PK&#10;B7CKGDKey9QrrUpmZ+yFETax6gthlsXML8AEsgHVeUs5uQNoczVDhqpYtdDoOih0PeC2F2BrU0IV&#10;Flkj0ITdNgP4rWWx1tmAVIic3f6pTkSY9DFqxjKA1yIAxFqsj7GiUqj30q/YQ/+tenB7YN299Pb2&#10;7c10TGh7AbkeDAv6AL9+Klx9tSk2QG/vKP5sg7T6DHGfMS4P49jdD4AN1MJaSfT20gvZhbJf18eb&#10;SU/w/5gGFBtg1SO8zlgLLL6lwLKxxq9nhOYAADjBcxyiv3Oa59vP814aKLezHVQBed4O2Hkb/6OK&#10;qJ3WxVm0hc9ai/V+c26YTXOy6yW86KmiFxkjhSG9P55rgL7jPkB8oI5qm5rma5Jn9nFf3V/X+/k8&#10;XeVx1l4K+8Z6q5vvrR8Pwk4U/L0SsOJ401kS4+zvo9e5D2uvbqy9dFsP2y7dxklWj9Ft7urlvfTi&#10;aNNDuNbD/nbkEUE7b7JbblhCuxpOLThJr6CYoY4QN0fnbl3GN1O1nZm3++8efVf36rrCateV5l/m&#10;pDMjMWdMCWZa0WTzNWPycKWaewXg3DDY3bogp+su+xMDdNdCKrjLAL01gN+NrJthfLfM+pDtQesY&#10;B/MspmDT7h1o+yLj7RjylNPxaXYmFtbHNLQ7EgC7+By7j3V/HH3fcbC/uCy7h/VAbKY9FJVh90el&#10;2cMUNG7HSbmG0LkSX8uPPnCbPQKTz2FmdUq8nI2CMPpIIR9I3hfRc1tLJzo8fP+wts+CDaYydFxz&#10;NwSEEwxD7x8cxI25wimCZJILzEbjF4fUJRxlSDTu6jFJESx8PslZJ0IsEslfJ5ESSUQBkoQCJB8F&#10;Sg5u1XlEbUWlCK7BijAcqwNCNlkC5Ckl3Z8tEhlITzmGrdX8/3NywJQ8zIuzOdYhMEWYJJeVUChB&#10;xF1XmGZNVJzrCzNt1ijW0r3kb3oI6cZ6y22og/xdW4516cDjgBzrYH9bCUwERkGZ/EhvhR0frLRT&#10;Y3V2fn8zMpFWmu1z0dxQoeQAq6W5vh7gqC9LJOGuBDwVGSzqC3CGLuFyiZLwsK08gDAvjTcIKGYC&#10;elkcVNpmwMrSmW+RBpNyKk7JDElnm8ZKUQ4AJpcJUGplAaIpXE9lv27X9Rwosm5Lh43pObRyYG6l&#10;eOmVEE6X8toVzDutANjq+ULr8wE6EqNt1bBWEqUNVYBaHeX3EiQ/hMt1hIA1ZbTUdJVaHyeEFvoU&#10;2wC3RqrBDax2wuFBQuEefX4O+EYOvE6spNpgdb04aTfB8Hp5XAfpgva93Aemt7cOkGPfUBdnSPKl&#10;rdynD1Aa5TW6+c7lztLH/2CgHe0V6vxhwGgEEBvhfzHKiWaA1xrm+r4+DalXLpVtDzm57lKb6iJM&#10;534TsMD9PWWw+EI7AVsf5YRWy9iAfEYcxuPYHcnsj4H6HDsB6z/EY8exNjrQWWSnhyh8DJbZ8Z5i&#10;u43/8RGYYQcu0U0A/HFeZ4oxCa18jxOA5dkpCjnDVYT7DXawn8eMMi+a7RTv+fhItV0+2uks7TvY&#10;V+rcfmaywY4OVTrr0qE2exAW+OC5Ibv9UDvFjh67yO/pcH+5nRjBfBcg3gfIHiIi0XV1Koy34E7C&#10;a49i9jDCyWIYwNYJQUsng0E86gaacTPBw26E71An8mAPih2rlyBNoXf5RoYyrcGfD22cG7q6XRnu&#10;xDWxQdex5ep2NXcy2z+B84qY2Q13XVb4L9Cb6dz4p97v3wDQzes5uT0Yngt47mUxv7nk8+bMQdpD&#10;B868K0C4mutrP3St3YT2cgd6zFAYYSb9zXux5JoI4P8UEWenI5G2hFPtjcuwy4m5dhmwuychz+5P&#10;yLcH4grswVitfLsP8Ls/PtMeYN3Pfe+NTbe7krLsEszuKEWOZ4cG7SuP3GV3koIoQb0Qj39nVFAA&#10;0qZc/EMx12VQeVlhOS5HOYScMDnYYH4BdlRMeiuvqLZ90wdhb4y/bKjHrBTLK6zpVe0tQHuYnBGP&#10;GQOWdBqDi4N8BMdwFMdthEYysI3hegLHckAw4yVCtzIfnLnhRF+lyPWKy5ItOY2JkRGQHXAjBTzR&#10;TPN8UmUVnCTldl6Yj4SOtFohkxJVUS4k/1yEfK6a8Le+MMMKk6Jt1v6xDnQ+TbhAkwMkbOrZq4MR&#10;t1dCrt5G5oFwII21ceABkPs4oA8CkseGAcAJcl788KdHq/GfQzgN86gG+MrJp5VpcbAVEC4WAXj5&#10;vOks5gSrKpnHrNpsRjUWMGW+ODsCEAwG8HwsFZfjFBhZGl9EFmCZRbyeSaN2IffLBUDzuZ+2OTy+&#10;iESsVjE6RD1PKa9VLkdkXrcKUGsih9dLAWYQwO4jrzmmAstEi41TZBlg3yCFmBGKMJMqvgw1ACS1&#10;GANwEO/nu5hoptrVZNPk7XR5ZLjO2X/oQKd1CgBJ9Hdhw91IUr8J/7FucmWdmEJ2CgBhO20ckM18&#10;d3VlMbyHHMCQ8BcdUg+g1sUBOsRBrMudYkqdFJdIHfQzc2Wsnx/LSB2Xed/dWAG15TmOLgNdAKWK&#10;RnyGicE6mrixFmdwvZYua98+Ckf7CG/38b+Z6CklpwtzvwKaU9oHMI4BjCXyFEzEnHX7WotngPy4&#10;GP1IE1KiWuRCJXaE8PfUaJ2dneR/OwLLn6gHsJrsHPnMo7D8Y7zHC+NUsalgX5jGUWOIk+F4rZ3m&#10;d3AEIDzE9WOA3DlOjJeOdNhtgNk9p/qQLe1FytRBfnPQ7mNp3xOXpyj4oDS456A9dgdFmouj9sil&#10;cbt8vMtO7+P5AccLh8mf8lznD7TYpaMd7COXym26rtsuOqvdeR0t7bt0nKLZCXd1Mq5hiMgihDaw&#10;RbS60eIG+C1druFMiJOvGI9ebUA6w+LW/DP0Fai5g8VdE9arDQokVnbnAbttaC4jdA0MZuaDyKxh&#10;RuLy7znAq8FvPkLlhVeAbh6gJwB0FqA3b85cBOOz7cZrZ9s2gC+QXGAOmsa9PgHW7x9i+0Mj7Xho&#10;lN1GUeJCeLzdFpVuF6IpaiTk2n2JhfZwcok9kFAE2LFiWTGYmcbC+hLS2M82McPuJky+wPXLMMCT&#10;KWl2LzKWX2OP9yx53/b6YqRZRZYcGcFExwRLj03m2IPVkU8sBfTSUrOQvTCAiAJICWywnlm9k1P7&#10;nAJIHj6BSSnJsDEVPND6UUjJIxTNwwEpFqVCBJFZJOQnlra3ONrdUrOYcpiKN2fUVtgi0Ron4fJq&#10;HsPgsyAmWebTj6zqcHpmuAOMccwpyYLUZEFwSiBhxURwedQMirm/Ksg5RG5FSNNKclSr4H2iUshE&#10;dzxrL9Xdeqp0ezmYxwhve7HE7gf4umBCw/UYINbQBkP+ahog2Q8AHiJPdJQf+uHhChqmCZsBiL11&#10;PL5WHSK4MIC0RRxo5Ugyitm6qxAwLER+kS8JhuZ3AFraFgGChXyIAgAtT1IN2Fk54WgZ1cdyzD8r&#10;CUfLmYNbAcBVMbOgMB0Wh8yjrgTbmwoEjmh7xLLErrrFkmBEEyO1dnCfrLr77AQH3oFphrhTeDhz&#10;ks6Ug130NUovV2eHpvbaES6PABqDAMTkGO4WAjlYTie5sw5yaO0wt05ya23NeTjizoBdK9/LXhhj&#10;C+rydsLdJkSWLRSNOusBNirjLXx3bQg4O2nD6YZZdcEIe3muAd7fKKxshNXPZTHKQViggLAXh41u&#10;WGAvr6vrQ7DBAeVUuX2YEaUjzkLEzRqlej7K/2oEYNRto2yn+6vo49TUPvK2MKixriL+P7C7UX6E&#10;FGlGKHQVoa3KYqRmiPetmFUGofSvJOdbY/thayf2w8z2IUcZKqMNqgRgrHYYvoBtuof/O2mP43yv&#10;x4YYi8rzHyUFIsA5wv3OAUh3AWpHx2rszpMUcijY3EPBRuux2ycp6gw7+y7BBm8/3m0P3T5m95zv&#10;t4uA1bkjFIoONtvxMZ6bx+s5bz9GsQiwu3yi205MAMj79zr7df3cgWael4o1S/svHmnntZlNI4Dk&#10;PrexzhzY61w/g+zo0tEBq2ZEw9L51wNqhLZrNmCVLyAkvMXAVRPi/rVmXFk0K0RL+j2BoZvbczV+&#10;7hhLhbYr0Petogq7HPnJMqQoyzBtWCpZCrq9RU5HBq1rtKItVMUXzd4yHFnUvuYYlDImQFZhsgdb&#10;7CwqwhQ11Ld8PeA3m5bA2Yi651x/rS2noist30aYnxhf8aatttfL10YYMH8gOtFOxKfa0QjCXrG/&#10;mCQ7T4HjEvm9C5iR3p0M86PQcV9SASBXaA+mFDvr/uRCuzcpx+5NybZ7U2fWPVqZ+XYZMLtAR8ed&#10;WE596ewZ+8drv2EG+AjaWmZ5FOZBUOLx/sNMt4rKbkEhjA8WSNW3BNaXV8AWp+fOtg4bYUpbIZPe&#10;0lNTCIkZnh4XBbhR3a0qId9XhqlprmOHlU9lNjopiOmFmBsn+sEAMRyOxjk9hHGk2eT28L3Mp/qb&#10;mcvQM5ieX+AWjBIC8MJMgfURlnPf9HTIU6a/w/oqiEALGQtRCOiVyW4O5peTGkFeHt9LtLt5DE3L&#10;YgbyrHEskfo6GYTOgT1KKNSGR9wAXnM90MzBykybIAE5QWJynOrvBGHdVDvN0YQzU4RIY7CGIRhV&#10;mV6Igd6VdIrUUEktA/zyxf4AtRIVBEg+ip2JsRWyT8DnLgGewE9bBwy5LYfQuDBHlu+AIBXcIpA8&#10;n1xiJc9dTRxfizVOJUBbrOckL1fEKqdFp55kZ2MdoEj+qQyBZCWzLxow/azAP68UGlxLjky28TXk&#10;huSqXI51TikVpTIt6HI5VeIKlkLeekCsvjIZ259MGB0CZ74XhceNrBYAt5PvoofvrA8Lbsl/OgHD&#10;DkCxl7ByALY81I3rLIDWDYBqdQLQezmDDQJux2GUExSS+gHAPti1wE9bAd8wj9MaAeDGYVwTWgDe&#10;GCCnJdCaoso8LeYHK5xZhIuwuIOA/zTgdBgWNk34eHgc08fBBprZW20c+588umkyYNaBnjcxXsAf&#10;pX8j3RiyBipG5U+KYxwGN13nsLpjnNxOE67eBuDMbFXRhg3C5u4AyMTyTvDYk9x29+l+QKvLAcsz&#10;3H4b7O0OgO6iwwI7YG17uX8LY1Sb7BTgdHiiBidximhHmjkJVdttR8X22h1mJ/DTuoPnO8tzCeAE&#10;dmJ+AjXddv5gi7Nu533ofgLLM9NNgC8SqRM9znUB8bn9PCfSntqidHqK5zhdGEuZRreSOcSrsOuX&#10;Zb+EyKuZj7Fa80IIfWf8+dZf6e6YaVtzDUbd/lwBoBv2LqP3eZWkJwivl86fDYDRjUJnhmPHBejN&#10;577zFzHUCfa3gG6VudjQq0d5kcxhVdzQECf8CueRz5sNq5vDBDpZeM2ZB+Ojy2URAHgzrYFbEDN7&#10;XHOt5TMQaiAg1A5GxtnhqISZHF9cmp2ITrJT0Sl2msuntA82d4FQ9qKKHim5Dgjek0juLzmfIkch&#10;q8geZHt/Wj4rz+5LBySvbO9B3PxQNsWQnCIYJGAKoP331z5PZf8ey8CxvQjT4dxEJsjFkT6SJT2W&#10;85noCFNy8ujsKGckLb25RcU2Powx8vCo0zPcTPjb2EgluL4KQMtA/4egGflLVT3D0pHaFVKQKETw&#10;n0YjQDiSJ7+gzTC9zfQF76DYwaL1LYaVmqliB7nDOJzlyUsnUiQtKQrjuI5liJcvZsQayUtKjYmU&#10;tTQRFPB8xYzoLGIcRxa5xkYkNTVYZ2l2UA4DxGa1NcJu0ACKxXSSR+l1EuzkoKpIwJPjOoBeZpRu&#10;iAEqlkPkrkYJ9fb3lhJWceByv2bul42oNiuZKWIwuGzCVIW2GaB4FqFuNsUPbXMohBSRhxPQ5Sqc&#10;Zbmgl08YK/ATEGqr+xWSZC/MYz9VZNnAFxegHYMNFsMESwlzq8gBVLPKi0iMwhYLyEsVsnJIiFbI&#10;CofkemEO8T/9gYXMx8imopnLc5XgGVZJkaCEpH1JEeJfgLKiOIKcHwyTvF819LlWAAj41QCaav2p&#10;oqCzl6JCK9rH5hraafiumsgXNiGTaYaBthJyt1Bl6kAu08+Jol/AqGFSCnFhzX3yTwP8egBCsbV+&#10;OVSo8gur7gZAdXmI+44T0o4BduN9dKg44AfDBuCmr6z9gN4BQvXDsLojVN6PjDXbUQbZHCNUPw6Y&#10;nZxowtePrhiAaT85tgOw3OkBWCA+gMNd9aQPQvkRBDA/ZS2pg2CH/R4GWA6M19jR6Xo7Mk3oCzAJ&#10;iAR058SiBVoKhcn36bKA8C5ARqHnBQDuTpifgO0s+0/zGK3j4wJR8oeww+Pj9XTs8FgA6yLh7aWT&#10;3XYG4Dt1uBGvQu57sJ7+8BY7s59QfAwAZXvxGPnAM318jhq76wwV5XMDPC/aUJji7ccZx7qf5xPL&#10;OwaDZN9pHqPbLx5td9b5Qy12GTC8SKX5/OFeG6Dtav1qWs4AneVqW6OndyUO16ucJffqGQdrGSY4&#10;w8IpfrhT3VxjUhf8XODTVsYKC5j7seR6gG/2dbZ4znW2cO61AJrMSucCZItYS23OfEZbUrW9nna0&#10;6+bOY1bIPLuOdS290rMBvrkUNbS9jueZPZc2PoBvGYYFa3jOW6+/znZed71Fkz9s8PC2yag4Oxmd&#10;bOcjU+xsRJLdFpNm5ylynOLyWYFfbKoDimdTsuxMUqbdxroDlncPecD7WQ8m5dvDKYX2KHKXx9JL&#10;7NGMInuEosfV6+GMAgohM+tRbjuNdOZkXbV98vYLluGx03KCOaajKHAy/KiG8DaX8DaToUZJ6Azz&#10;SkotB3lMWmo6foHdpJ+GGPOgmTRNNjY+bD39jKvE9T0bicseXNmTM2ipYxBSAw7xpYytLMINPg+H&#10;5yjmbfszgD2MmcQpGUFO5TcuiTGuFDYTUnwtg2M9FaKUQA0gMX4Pr4dIH1JTwuCvNJhhEa7q1XgA&#10;ltFnXJpPxToD93MqyvkI9fNopy3K0bD2XJtVg9V6KhPfKwGHCXJP3TgIt1OdawVsOvDY6mcUYjfO&#10;xeo+6OAgbytPpB0rHut0YmlerBzwyUyg4oK4NR2gS2QUZhZgl4u0JCMlgCIEqEx8n8aM2VxkI0XE&#10;6QK8PBDa3QoMBX7aKjRW8aGYUY25jObLoQ+wVOAEi8ujqlwIABbx3ooUJlOBFSus4jNoW0YVt0Sy&#10;G6qDVXwZ1eThaqgglvKeCwG2QgEcQCZleDmfsZ7cZRMV1upy2CMOyY2A2UwBJ8kBODG2FgCvg8JF&#10;JzbbYn1dFC3aCHNbadHpIuTt0X60gv2U6Icl+G4nZKVyLhAUc9MaRk40Sqg6TLHEmbIH8On6pABP&#10;YazmLnN9nLykGJ67dNukGB9zmrX2IUHaP0BOUvlKAaHydw4YNhH+UlgA8C5w0J8mNDxMSHmI4sfR&#10;iVY7vo+xBMx4KUyPInRhlKjfrZykwuj3bCD/y6xn8n1HYH5To0z+Gyx2mJwTksIkna2AjMsnATWx&#10;wfOwwhOT9YBxJXlgcnKA4SUY3ymxP0DxLPk4d4nZ3cY6sa8BQ4wmOwHQnjrUZIensVPfT+h9uM4O&#10;T1bxPqvpva7HMGOvsz1FSH54jDzkAYCd6ycIz49P8ZlGYamTNf+8fu4w+spjMEjWmYNNrGbC6lbe&#10;TxcsFBBEX3mS9sndW9bRG0zfsMBNQ9CXa0KdZmRoq8FNGLhixy9zUQ1hUtXWdW92nVsEenMxV5gz&#10;G4bGmo3kZB5rCe7My2ZfjyzlekAQAJx9rc3luooXs2cvAuyW2oeQqHxYDI+Qdw4OOtfB+mZRwb0W&#10;xjef65r1IXa4aMlsWzr3w2j5ZtnWWf9h4VR3yxBsD/uG2FEY3+HwGHJ8yXYxJMkuUbFVkeM0oHeY&#10;iu8+wuGJ8Gg7xECi46kZdjw5w84Ryl5E7nIXFeCHEmfkLo8SCj+RWmxPZZbZ01ml9mR2iT2FgenT&#10;LG2fxcJK6+nsUns8Nd8uAqiHKYicR8+XsHat1cVynNE1Up6bQ8iZTmsaYmba3VJhgbkIn6X9y8yg&#10;0NfZRWG0ieO0kNk07Y6ur4T5HVUMN3eAjra4+OQECyWnmIKourGl3ZkXkleIJhCvv1Ta85JSGHeR&#10;OsP4ImOY2Mhc64jo3TzOjyoxo2AhWKlEM8kUTWKRuUmq047yopHW1gZCbI3ZqMQ7sASBdb5Cb/wN&#10;anCiqS6laENHyyxVSBPDt9OTGsLYSro4SNg3k3BshKm1UzJuYLh4DW+igcvqoWtFHNuocFMaP4WL&#10;sLHspECSon6WHE8MDrNI5zlzkEtoZRO65nKw5SIjyaRSk8ltbs7PYYbkogSGYn4OKKpowmPyCIGz&#10;spgXTDI0H9F0IQwwm+fRB8yBIWrl8ZhitX8VMS8DECwlJK6ErSmMLUFk3UBhpt4JfwWCyTRkx5Og&#10;JXSGEWp6Wk3VzGyNRoCwhZydKsG9CJ67yOvJIl45vV4YWofyerC8HsBP150t9+sD5AbomuknBBYA&#10;DtE2NkpRZJy0wAAszxGWswRog1zv5nn1eOe2K2Ao8HMBTyA40gmAcpu2TthLwWaU59N2nPzfpIo3&#10;CK61BIhuF820KsIUPI6Qp9s/SHcGIbAY4PEpRpjSKdMPCyrCsCIlmgFVVNXKqZZNkyM8QKV3inzu&#10;vhGKJcN4wO2rdXJoyr0dYEKY8nKnCS8VYh6l4HVQzfKEyAfIAx8BHI8Cioe5j4DwiEJn2KIunyMM&#10;Ps72pBgkgHyUotkpAOr4fp53ogIzzUY7fbzRpsaKsCevdMBu30CxA3BHxqt472Xso+sEYBb4CfTO&#10;AJwCSu3TfY6MXwHI/QLMegwsKMAcpSCi3CJhtUD5Mu2Id5/bx3jR7bCz62F6iJKduSPKx11Z9NW6&#10;ziozYDgzxW4R4a1YnsDu+utgaIymvPaauXbNh+fYhz80m+uEqwDYCoB1NaxNa+W86wBDQPDaa2ze&#10;9TA8Hvvh6xYAgvgSXlnXA4Lq5riWMHcBHRwaB7AYLd9iwugl82fZ6utmmQ8Mshgb/1EPfzsbHGu3&#10;w/AuRSXZufA4uwP2d3tkqsP8DiJ3OQJ4PD08ZJ8/f9a+8cC99uzUhJ1AcjKZkGgn07LtNnJ8d5AL&#10;fFjgF59nj8ej+SMHKOHzc9ll9qwWQPgc63kuv5hTYS+xXgQgn4UtPoYu8DL9vccRU5ds3GzVwcjY&#10;wsnZJyVxvDOqAW1fQXW1ZRQW08aG8YVYYA7HQ28fkVM9RKSM+6XTMcLgM1rf8mF4sr+S+Fli6BxC&#10;7PBocoq815LyOqQudJMwz7ekRLlFukNyEyyRQkk8gBcVx4hYqr6pYEQixdVUClypFFdTiTyTIFvh&#10;YXSIJAThBl2I/KwG+ZnsspCgNdVzuY5UGfnLFNrwsAGLZjDarFxoZCbVl2pAbxiBbDONx5U8eVUG&#10;4SFuLLmhxNxMTysGBCsQETaIbcHEpNsr4X4VFCgEgJkwi7io3ejwpN/z500BiCpP86YFiC4Q5sH0&#10;snnjCpUFfmKBblHEDY3zYI+FAFiuwI+kZzHvLZ+4v4TKTjHMLx+WWAr7KyXnWAbVLS/AdEBDg8gP&#10;VsEEawC8EjRrsu6pJuRVJaiccFlzbrWqFboCbjUwwxqSpQ2Eu7Wwwy6KOf0AWhuhbAs5UC2Ftx0w&#10;PF3uBuRaCPkFhrpvN/k+5fwGeYzAb7AeCZGWgBDWN4x8qIfHaOk5NF95hP16jSFYontdAKf92idg&#10;6wNcdVmMUNf3A3QHVLFm7RPwXbVvWuxQRRAkKocGxRLLnPzfBIWMAwjVJ3nsYdoJe5mVmpfC8Plo&#10;Jtj53EIyONEOETIfhbUdJXw8AKCIAR6ahO1NwjJhheM9SFBGKYIgi9k/BKAClFrHuF3AN9lfSnGF&#10;AhlgeGCEKjBAeBgQPAo7PAKAah2mf/Qgoe3hCT7HaDlgW8LrFFOk4vI4fc6D2ewr5L6VFGNKuB+f&#10;Y7wcEGPs6gEAfLrGjkzCgrFi0nVdPnsE5qt9A4U2OVDg3P/EftjheJnDYA8DhALbU4D2eeQ1d5we&#10;dXLUC+ZgkiBLLYoRy1doYRiwHBcZTBXkrLIMRqiweCVzNhZSoJiLk/Ts62WoSsh6ZQkAxQJnX68K&#10;LUAGQ7sB95p1gOhN5P/WEAKvoGixAga4iKrt/HmEvrNhfdx3Ns93PWuu8n5yq5HJK/nAdRRM1jq6&#10;vuuxq7rGIuhaafb2toNBEXZ7KG7NIYl2f1iy3RuVaneR57stMskuJNKOSsX3JED3bYaZ2Wv/be/+&#10;z0/srz/7ttn//NTexGHoyfERG42Nt1OIoJUHvDc2yx6MhgmyHo7PtceSC+wpOkCeZnSl1rOs57j+&#10;QkapvZxR5qyPsJ6jgPJERr7dk5FtE5FR1hIOAQlAX5fEcC8cf0rkAVhZaWn0FodFU32lKJLDoPP+&#10;7h7CToTPgGRyUoLFkPeLTSD1VFlMzlCjMCuo7KIdhDnGJaYS7sYR2mKKgKlCKTKaRrz+WhhoXojZ&#10;SBp4lC7iQ76/gAhRld0CiE8+UWopDlYlSNlyqDXkgwVZWYS4yFxqee4q2efDApsw1GglzK6HFeZl&#10;MWsEAC6iEjyrhAcVEJoq76WwLz50m2VwkGTHMGKS+bzJQchRIkBZmpNLM2LQ9MHoyCMJACt5M6WA&#10;ofJKWYBgHs+Tgcg4lZBXS+GvlvbloAnUXNtCWFsashc37ycQdCvCygk6TI7nrQK46ihWNMLUWihE&#10;SGPY2QyVBkS6AYeBrkqKCBXk1dAwMkO0m1mgrVSiVZnV6oCldailj+JDF6ysg9t7EXP3MOC9HWGy&#10;hN8DgM4AbGuAHF0njdLqzGgH/JpphxOwdfM8XQBXnwCM/Qp122GJA7yPIb0PQFC3Syc5upciBmX5&#10;SRkZAGACOQHZoMLhK5e1VcFE+/UcAkgBnYomuqx1lLyewlxnP/cZZd9kB+DD+z1CQeM4g6gPUdXV&#10;Osz1o0MwL/VQI1M5QBFkkoqtywCnhxhl2lkBsLTCAKspTEVYYgQD4/03OqH+FBXgfYS3B8arbT8M&#10;bBIAmhiiINJb5ADd8SkYItup/hIHBAWGR8gXngRYjhPSCvykGxXwTfTxPgFEbQWGB1mj3WgVsVA6&#10;BJNTsWMcEBvsycZYk88+wAHSy+yJYbSOOBBPwz4ncCMWoI31IuDuQuvHWMYDgLJA8cBIqXNZ+w6O&#10;8V4AvcMUbQ7wnsexap/mfR/bB9hy3ynuOw3YHmCNk6s+ShtiO3nudTcAdovlK8g83OXk2VbMA/hm&#10;1pKleBAChCtWYjTK1LQFCzBSvW6uA3xif2KB8wR4V0Jg7Re7m8N9VmPYuhYrrjWEvzeT/1tLLnAl&#10;RYubCKvnw+yugwHOpzVtvpPvU8gL4OJ1KOBcRWFj0+w55PnmmtecOZazfZMNxUbbEWQmt8H67gpO&#10;sHsDE+y+4CS7LyLV0ezdicnoJKHwaSzIvoU/5rtv4F/5+s/tnntOMsXxsr3/tz/Ye7/9sb3zk+/a&#10;0/smbCougS4QqsHx2UhfAMDYHHsETeCjAOBjFEIeZ4DRk+QCnxEAUhwR63shpcheTiuxl1MJi2Po&#10;FYZpPojA+RIFjkGmshXDAHMS45mEGItsJc3CEpMsnHGYIZHgCQUQeQP2dHRyDBMOI5rOQwCdn09R&#10;As+/2r21zPfABq2kgBxgKvlACiCl5AUB0BLC51o8BetondP9k5gzHkrfd0DwdvMmdTOjB2SWOZK5&#10;KKR1caga4sGfeHAmEZxJQ1GShetSXj5GHEycLMIyX1Pj2jHbUFdJFSarjVjyFxcwM0Q5wBJsmXJR&#10;XhcRPtbAklIAp8RIWsziQiw2hMQjdDcjRqFTMNXdRBLpsDNYWz7dAcXq8wWJq5GnZPBmBGap6PgS&#10;cQ5JQpuTjo7PXZnkAJ2iiDR9PF73FeNT6FsJmxPwlZHf07aNUHGSg/MwDOUIrVdaR+mpPT7diUVS&#10;P6EQQ37wqNvPgPajNO6fPDAIK2AYEA39JxnUfmQKCcSRfiqaHTwOtxVMFMZ6Ggkp68hzIglph20M&#10;NCCWBYDozBik00UMbliAA/D0IW7uBtg6NVSFy1pdgGMvgCcAFPMT8A2oPxggmmJo/DDFpGEBK881&#10;hmh8kOfSUoissPUAoNanUJnHjBPOCkwFbtMwNN1PeUOH3cHotE9rSqEuALYPsJ9iKyDUEvgJDA+r&#10;wOGAITrGbtgPUh5VgScBIXXzjPcBAD3VThGkG2OLXFT1iRGYSVJhq4P5DqDxnKCbZ3wAYOmX3xta&#10;z1GEzIDWgRHCT4oN+8X6uDzFKMT9wwiT2e5DKuMwPADyMGzwEOHtBM8xCUhq6bKecx+PnWZ+7DhM&#10;TeA3jr36CO7C01PoEjVjAvAbG2MIz2AOQMz3hvvwBPeZHOK77MkClPk8sMXRPn4P7BsHKIe6sTGC&#10;MY4zpUxL14/ur+J/Xc1nIA/bnwe75LfDGu4CXJl1e2iMohC50j0MtV8w9z8IcXGYXna9s5Yup3oL&#10;GC5dNofqLeCItZbAcB5+hLNnz5vJ9cH2tBX4CQy1pP2bP4/wmELGagxbbwZUb5j9YbuZ8HcT4LYB&#10;t5Y1YnkUPxZpxjA5vyWEvIvJ8zmmr1SMNyxeYJuvu9b2fPgay0KW042e70B8gh2NTbRjoTF2Rwzz&#10;etHy3ReZZveEpdrdEWzp2LhE/65ATeD2wWu/tmefYerhY7fZt3/8BfvpL7+BU/rr9soTmHK88Ji9&#10;BhM8RxfGCdrhVAl+gC6QhwG/h8gDPpSiggh5QSrBj6eLDRbZ0zDAp6gUP0O+8Hnu81QsbDE03h7n&#10;PV0Ii4BNog+Oh6n5exNRUD9IS7GgqCgLhPnFYbKQoWow+cIyqsHte5vx5YThpaUSFTLpsJRWOKaz&#10;pWan4f6CjjAnYyYMpt9XYFjGeNx62t/kCBPC7G8fP4wsArezZoTQoRE7YIm72HpYUAj5wHCFw36O&#10;BjCcirBWMvWHMlpP8wpSCMPT6D4h34flXQX+f2qxK6CmEYe5RgrRbTxGG7NKi1FVo5PJwJkjg2Rj&#10;XAxPFuLB8G4U3yFBmB1GAmgxlsTs27SYIGQUQYBYAFVeL5yk/a1a3RK0mZRijFoKgysB0Eqk81N+&#10;DjQuYaKT5DAFyu8BeDkAoEBPQChAdNlfGR0ZdYSZjsyFfF0HFed+WXRTCT1GpVPJ/ul+DrjhZjsJ&#10;oB3FLeb4RBc5p15AsJc8EVuuH8IL7wD3kfZtDDAZATwGcC7pwzm2v4Ews4mODnn90dHRXkYHAQYP&#10;/TjEKnTtwv2kG9DrKCf/h/tEL+MoB9D8tdPy1sJn7ER32AkAtvE+m3mfHVwf0OOYYD8E+E0DhIOw&#10;0DE54ABoYpC6v4DtKAULAZ7YobZilW7RRDnEYdlewQQHdFldOWKV6sBx+rFhZwDfFMLlaQTr++nJ&#10;Vo+2C4j7CIEFgOoAOUgnxyTh7wgH/pQYIUB6cKwdnWIBaQryKOG7+J9udaQ849y+nzzeMKFuHwNx&#10;lAM8SEFiGqAT4Gkdgh1qTQwwE0Jg1kcY34MRhnSgAN8hAHA/Ya7yiAqlT1CEODxFeKyQGbZ47ngb&#10;8hpCcsB1/wTscB9gC/D19tC+N5hp4xPIqgDE/eNin4DfcMHM5WFOFIN5sDnCXPaNA5wTQ3lcBtCm&#10;AHZum9SsiklSDbgXD3Zn2CHC6vER/rcMgx9iiLeKK4d57/vIiR6kal6KJmz9TYDWnFlo8q5h4Wy9&#10;HCBcThUXAFy4CCfrRTJTnUPIei2gNwOAcwiDBX5OoeIKA5zRBK6y2QiTl8H4dty0yrzxKAy65Ubb&#10;xbyNW2F5qzEiXUU+cS5h8BKkLSsBv5VIWlYgyVk15xrbhMTFi7C3GJuuI1R3LyEovkzV9iJFjYtU&#10;dy9Fp9rlGMTJgNDdMRQyWHeyLiXn2CGMDb5AVdYYjPWd77xq3/j+q/bbv/7EvvuDz9sjTBI8hNXa&#10;C4/cbm/99Nv2HKNez6Dnu5OCxv0A28Po/x6E5d0PIN7Hcz1IePxwKrlBmKBA8DHkMk8inn4R9vcs&#10;ecNHwhLs/uBwxNURdls2xQpmaGcxMzuByDASchQWR04N0XQU7ykH9pdGHrAcXWA9GsGK4hKMjNOx&#10;o6rA4RkwxFw5lsJHei73YYSsbPHLCUtrm6rwASyygDAv27JrvW3dsda8fDcCdjsBvy1O7i+e9tgo&#10;iiFhkXssLMLboukgUUFEt8fQKltI8bMCuVo0JCwKKU0WtmwpFFIyqF+kERqHUafIpYW1hmM2Bc1h&#10;FPlCAFBj7EhIYhWdgS4mLhpEjfa30MA9FuznZSH+tKkQ76clED5FBZJDAvwSaD6O9yekQraSTmwe&#10;5ecYeRaiM6tjzm09z1mZy5vB1bUSBXY1fXxVaAWrMAOt4rIYXy2VVq1KZCySr2TR8lZM0aRGjjLI&#10;T2okP2F/Dbm8vYSktbDDej6E3KsHYW799NX2sFqwzW6swG8OzWIzgu5WnGnaEHVLkN1AnqsJzWAj&#10;AN8J3e2VOzRCyDYU6J0MR+lmBu9gHVQds1MBYgffQxfP3wkQtgJ6AwjAZfXVITMDefABlO3c1gkw&#10;dhPudvF6Hbx2D645/ZgcDLCGsIMaJtwexfBghDUAMxQI9sAih+Xxd6VoMqG8HwDXr6IIxZRhSWLI&#10;SypMVv5Q+cFRwvUpTAlGCNEHEWIPY3gwwhrvRIOJkFptbhMIrMfbYJ60jKmFcRx95qi6R7htiALL&#10;IKB8AL/B7qZKTkBRgN8O1nbkPBkwK4ozhKlj6ACPUGg4SB5upBeW1lMA+JURQlINJtQ9CshNA2jK&#10;Cx6kC0gFkP3KEcLyBILHKZoIBA+Q/xuncDJGyDxBsWQC4DmOrOYAADjGfInxId6vmB7DdiYYujM+&#10;wXtm9uxhGNwhCiFTI9IjYt7A8J395PP6mU0xphwft+mxByZgoITB44O8P0Lf/VyfvPKYMfaNwv4m&#10;2D9JAUWsU6H0QRjtAYB7iO9oFBZdQI/p+lWwvAUfZoLbbAwLyNetxKYfI9UFMMCFsL/5iwh7516H&#10;LGWukwMUAxT4udKX6wl/5xMOz5uDUwtFkGXXXGPbVq2wTXjzrUe+sg2xc4yPj61A8rJMDBBh82o6&#10;QFbBANdS3FjPc2/G4Tqa+7Xs9rAjETF2O5XWuylq3KU8n1PkSIZxJdod0ekwQbo5aFm7ixBW1dwz&#10;AOVkfLx9+Z47ECj/Ghfv3zK+9Wf2HGbFP/rWZ+2pu87gGP4dRjcwIfDX37evM2ZiLCIa4MymIwSN&#10;XwoSF0Ld+2GA9wN+AsBHYYBPAH5Pku97nPs8RY7wRSrFTxMuPxgcb5cDwux8cISdTky2ngiITQgY&#10;EAVeUBH2AxhDGIikUDguORH7K8xSkcQ0N+1lCHkTzszlFCALLCUTIMLiqryaaAQNYHl1CZZY+bDG&#10;ZAsC0PywNdvjt9l2eq4zD5+bGJCEj6PfTWgCb8H1xRcA9AX4sMCCuaXxW05EyByPoUpWIQXRUhQO&#10;BWEWGk2PMGwxH4KSAQYlgU+hsb6WDBbFAHrBYbvpHom0Vo7NYvBkViUebQV0VtQDIFW4l+Tg9hCP&#10;5XUE06Iig/aw3WOhAfTgYVufhAllXAS5wQiAEEZYgnFhMtWUcrQ8exn2XS1Ki9FhXQEJRvJNxQBq&#10;FQBYxRspRXldlo7QmH5CdXqoWltKJTIvndwiQme5x1RR+Kih2ttQEkUhIomqLBVnwLAd3Z2KEW0U&#10;IJphZ420wTQUAbSAVA1FjSoAskZGhzAzSVccnR4Fjkbymo0UdWT33w1QNuNPN8hs0X3dVDExH50g&#10;FG6FBXYBbF10vLQCZu0AYJvAFMfnvaxmbtf+Lvp/e2iDa+W2VsBT+zp5zKAYJZ6KXdiF9dJVo8v9&#10;LL3OYKOAkCpuK+13mCEoZB6U4Bzgm1C3B+LnYVjbEKHoqHp4ATtXEjMmdx3yk+N0dgxhVDDUTW6s&#10;HwBlOPVwL6FfG6FgF+FeN4vtKIxnkO1gJ5fp1hmH+Q3T/THQSjg91GXtOG5kJYZbWACtRfyIWgjn&#10;x0kzjMAWR2GACnPHycHpeYZ4jvFeQJEwV+H0QeQuBwGz/fT0HoFhqgtEucF9MMUDKnLA9EbJG46Q&#10;b5tQ3y8FkgO01A1SVBuDLaqCu4/ih9jlPsCwdS8npkZOUI1ED/XIrZqRWdG/Owa7dFimPicDuAdZ&#10;2jdFyD1JWK7901SJx/rFQgHRQQHtzJricbptAvAVQ53oK6AjhpNFVxYFIr4/zCXqOaGOclJL9scK&#10;H6a3dtF1DAsi9IX5LWC7BK3gghVL7Rqquh/GPv468nfzAK/ZVG+1VUVYecA55PRmXwMIUtxYSDic&#10;TYTkt2ELAEfoi7h6y83rLMjLx1YjhF4rM1SeZxlAuRZZzMZrZpsvrWzFCK+naV+7GJkI8KXbnVeA&#10;777oNLufde+VdU9cOoYF2FcRDt8ZT59ucpadSEm1I4yq+Oi5E/Y2APd5DH5PHRywS6en7Ptf/7S9&#10;xWjT3/yEkQq/+iZjDn5vX7j3ko0Spl7EpuoeOcBgX38Pr6kQWMCnEPgxsT9ygE8pJ0iY/BzM71lA&#10;8LJnuJ3e6m/nffCF9A63cxEJdkdOobUzArOcYkhcaLCFAcbe5C3jM5Nxck62BAoeSeT9ZIbaSBhc&#10;hA1+BpiQTviZybYC4KuqLaV/N46Ojt22bReD6LfdYB50KPmT69vttc68Am+CsW0x/5Bb2HerBYZs&#10;Bvi8LB7yFRlJmi6O1BzRZQ7NDmkYooYl7rTAGMJkdIIp4Eg2MrhAwDCRHvYEJstFxSHVg5hF8NjQ&#10;cE8HREsgRrNmZmvgbgI7qmJWZiZq6fgIzARwaYgH6BKj8OFPicVthVAYAExgZkcyPXSZcRQ/mCrV&#10;TvxelZVmBfHR5MwYepKXZjm8uRKQt4Bqb14iLi8kKvMokpSkMbcTPy7JXZQDzCGPmId5QRkSmXoq&#10;tpUInwWCrYDfXoTMdchf2pGxSHvYToGmQ9IU5eBUnKgCrGB6KnZ0qzgiowE6NloAwHa0ft0Iunsa&#10;lK8DOKn69hGi7qfnt59keKtCVkJOrVYqSJ2wxh5C13Za+ToIgcXy2giB27hfJ6+j23oJhXthfa0A&#10;cANnjmbAt5+DSc+nx/fD9Lq5n5heH2LoVvKpnbTHjajaq6IIec0BWuxkfTWMIFqsrp+2wz7susVO&#10;xunXHYXZ9ePgMkoL3ATSGZnG6nIf8qReXHp6O3gfHTjA9MIEAbtJ1nTHzCSvCYBrFGAcBShlnjBG&#10;N8kR0gTT/S12iDknLWifMnHYjQjaSkrDA1uuHMJayU0YFwDIjfG4SYDiEKC2H/anwscBWN9UD2E1&#10;VWWZGUzDLmVsoKVuEVV4pwAlVYidx8Akp3iuIxRFjkuMzf16G3F9qcOBF4Drakwm9KYlKR0Pt1wf&#10;ZAoJMIQETlqxaCpTnOcSy5xWTrKL7wggVvFFYKvrk4Cybt9HsUWvo/es+6oqrQKN2Kn2TwLohymA&#10;HKdIcoiq8L5uvl/6rwtQKXTTe1oSG2i71uAcjUHCxrW0psH8Vq2mDW0VLWjz59mHrrsOfR7sD/Y2&#10;j/a0OXMJf/HcU97PKYQoHyhWiMZvHvq+xCi0sOS4mupqrbuzA1ciDmwfL4Y5YVBKb++NtLfdynNt&#10;/ND15n3dPKvYuMUOi/XFIm0JjbW7IhIdEwKBnsBPS0CodS/gJxC8EwAUEN5NMeMs/n6HAJ1LeOl9&#10;8Ksf2Mu4tTyIge9bb//afvPb79mPf/4Ne/a5u+1JXMv//psf2nMHJuxoMvlECZtTC52c4h1Ulx9M&#10;IvQF/LQeSoYFkg+UHOaFrDJ7grD7Di+q0ADgic0+tm/9Dhu7aatdpjPklb30aOfzeycfmBkeamFh&#10;IRbKcHTl9iRsTidMjqUoUl5dZ22IocswQs2mEFFSX2oF5ZggEJbGMCvIN8DDtu/aYDt232p7fDY5&#10;y8N7A6xvk/mFbbWQ6J0WHIEYmjBXA9yjYwiBo7HQy6OTizGXGRRVY9K9zD9qo/mEbwDwtloyozEz&#10;kehF0Q0ShFNUBp1kmXkxhNJe5APTCYkjLCh4lwWHUKcgJTSrlvaTqmJCyGrcW2kZSYDZpTKWLjMp&#10;1mJDyflR5alAsJieFkMiU3KUJLo7YpAVJCKDgfnh2FqYGGPpEcF4/iVbWRYj7kBXWa/nO/ZWeAAC&#10;cuUIoMuhoYWwwtwr/cCq+hYS9hZLTkOnRhFdHEUMOalC8lKAtVVW5BaroDG6sSAcwEODCBtsI2xu&#10;g/G1ECrvpQDTrD5c9d5i3dRND7MApRdbpi556tEnOIAZQTe3tSN12YvUpQeQ7KBlrq0iifukOSHl&#10;KP23PfjeyQi2j6WtA1bkIIfkvIKFlK73Yfely/Lt68VmaoQeYe0rg8VWw2J1H91/BAeSScLQccLS&#10;MVjQBH25E7oOMGnptimqtVMc0PskV4FdTQI0o7QZqqVtCvCSFZnkLSOEsf0qVqhnFxHyBNXVMcLL&#10;Ue4/zEGt1sTDak2EvQ13AsQthNsyYOAk0AUYy2L/2FgnJwMSzYQMUUFbyOV68l3R1kj/8DRzXqd5&#10;/D7ey2Fyfkdhgod4/v0Ai7ZHYH8SQsuZ5RAdQMcomsgN6LDuAzs7SG7w6KgYIi1+yF2OAFaHFS7z&#10;+CkA6hD7dR/ddwwAP6AiCno/Z6n9jgE8R9WJwufaL7bJ65yAQaoNTq+/j895HEA9JeE1wKe1nyWR&#10;tt6b2jLd2yXgllD7pHSKgOkRmONZQvQzaB2P0V2T5L3R9mbFW1VihG2mXc1n4zp+c4nmtWsLYyth&#10;dwvmwPRmWtEcIwL0egsAr7lUcBeyXYwuUKHwfAGiFvnARUhaZqP927xzk3n5e5l3gJfdvJ72OQoh&#10;y6jqruV5boL5ecIiE5nS1ubha2cSUu0e+mwfosPiQUDwYcLfh2VGgMTlASqu7rqfyw4TBBzvp6VN&#10;rE16wIdpWbuEo/O+iAj7zOljZr//qf3uZ19nbOvv7fmPP2KXHjltv//j9+0vP/+O/eGLn7FDFCHO&#10;EzbfR0fIM3R/vJRVYY+rEIIllpP/EzDCBB9SPhCG+Jja5kIT7ehmbzu6ydvGVm+0TgZMnWeO8sdK&#10;q+yVmjp7qpHuoPJSa0hgIBJKkSR6fLPJ7yUzLCmDDpE48oEFMkRobiPHhxRGTtB4/6UzJiEcUhUe&#10;FQSoEZ4SUYZH+RPehpO7oxcYgEtICSO0jcAhJhDwoy8Yp/AMXMPzCkiFkbIqJSpL5rccHL7N/CMA&#10;vqjNsNCdGCrQNZIbiqGCH/lIb4tL43nRHqcR8gbhHB6Og3gJIBhMqO3nu9XC2M5qQJNTXpDFyqa3&#10;L9riQPN4StxxoYS7rIJ0nBNKiiw7C50dINlCsrIRx9YCZkAkAXpFWGPXkNDMJB8QS6icEsHIPKhm&#10;MSxPUplcmpoLmOpeDsurVO8uBZBSEFl6vQpE1CXqDFHvL6uElhe5QefQ2lLIAJSC+O2WEb6JEGOr&#10;ZUUQ18fuYtrcHkxNvZhh4W9lPKYUv7pS9II1+aGEq7g74wfWWhYNUEYDmjH46CUS4uIhR8fHAPZJ&#10;zexvxzNO12U8OtQCA5NTC0ajA42077C/HwAdwolFaxB3nEEAZUjWS1wf5v7j2FSNI/+YRAYyQbGh&#10;m8eOyvmF16nJDeK5EsjhpaPJQ0en0IyD/4DyZRzQEhdrexi2chxhsQDiGAe/Duj9HMzHZNKgXl/Y&#10;35HBRsChFfCrJx8GGODEMkF3xxRr/2g9lWNyaoTRh2FyhwgRO2FXxak4ZyTssjy+J/kYDlDdPjLU&#10;zHfCXAYq9bHB2/if+BMaliNubsfJZa/Tv3sCkJBVld6TCyinJhpmWuC0YHSnR2vt/HiDXcAh5iz3&#10;PQ3zukDR444jdGFw+eJBnotw9yQC5RMA2yFC1bP7aHUjR3gMYD2logiFktsO0O5Gt8ZJOjtO0+Uh&#10;C6w70OvpOc/wOrfRgnfpQKudZyvPyZN8N5e4j/wPZY11Jwarui5HmmOE5Gf1Pmm5u6g2PW67oJY8&#10;PsdZCjzn+Fy341l5mELS7pUL6G6C7ZOP2rUaMfQ1HzLPzRstiJasZfTpLoD9LaBwsYTqrfp01aGx&#10;EBcXbRcx61i2VjIqWKhwmMLGAgBwAfdbupaBRswjuXY+eUOKJ/PJ8S3XICJ0gJuvmWMe5AzzMVfY&#10;Hxhl92dSgKBD4+H4JHuUyupjeOo9zJCihxgr+YjCUvJ9Wg/i0vIAS1v38gOOmJkCBQWLB+n1Pcfj&#10;pyEon7t42t751XcZNPUn++WPv2q//MV/Mkr1dXvtC5+2+2lBO8Zr3ZcO0yO39yyVXen7XkortWec&#10;lrgCwuJMBwgVBktmc1c4bXU+4TZ16y5rmYcm8frFdoohUh/NKrBPF9MhkpVtj9Kp8RhSlv25dFbg&#10;Hl3I8V9emEvlFYcX2GE2XoBpmCrkYY9fUdtE+xtmHAii80mVleLQXViSS7hM8bSyEKPTCgTQ9BHj&#10;0pJXSPoMUlZA9TaH+xbjPpNXpHki+Tg+l9LOmkDxg3wg3WdxsszCMSYiaTcASOhL80QmHWQBsMZY&#10;sCcaLXIKx4CKJXHxQebrB4YAohmk4/wBwJCAndIBZtInl4I4OZGqThgJcio7AYEWFRiC9IUpS6iz&#10;s9MYgALgFdBGkp6KtQw0twzALOPDl2alk+vDbZXKTpTvLirCxPgYhiaG70BK42E5GJJmg8Z1iJNb&#10;kX7sJVysJbQsR8RcDgDWwOYqAMYidILFCKAlsi7HPTqfD5QXOwOAeRicCgBzonZYBgnOdGehV9Rr&#10;RG23xNANJGS3Wi5N0zk0T+txxYm7GNHJFKnEHQi7/Rzgqy8MJXcX67gta3UAWO1V8Q74iS0OAoAu&#10;0AnQHMBjjRN+TiIr2UeOa5wQdILc1H5yTNOEogc4yA+RgzqFgHg/gKd1VNq10RLaxSrpVaVLAUnG&#10;cYTGp5CNnITJKHw8hYXUaaqlYkn7yJ+J9Vw63EWDfx+A02Hnmc1x98lxe/D2YzA/+ifJeVYSovch&#10;azmOw8nFM0zOOz3GBL1h/gT1pwAArEFJREFUAAR3ZnptT2BjpQKFGKeY7cHBWtrBhnitTmdYUjzz&#10;MmKCtjmuPCd4jfvOTdrdp0bsXmaF3HkMQ4PDPSxcnXF4vh0guQv7/Xtxcr4sp+djvbg6Y9V/gs4K&#10;3edYN7NFmCWC6cB9uLHcT+/u7YdpQaOV7TSi51OTTBw70YbdP/ZWsLALgOBD9PTO3KfFHjjbbw8z&#10;dOd23vcdgNmjZ0fssfMjdj9u0vfRwnb5YLs9JMv/C+PMcBlivsmoPYWbtNb9vK+HeO0nL+IYfdd+&#10;5za5Tet+ur/2P4QTzV205cmx+v7jAzZODtZj1SJYoAchcIxtpuNjBaHuSooSa1fS/cGoSWe2MGHr&#10;Urm0wNwW4tCyAKeXhbivyIJ+GfZTiwiJFwkYNXOYNjjJW5bBHpezrmeu8UaqwBkxNPoH0vW0ebtl&#10;r7nVGjd42PnwFJhVvj2RlG1PwvieAPSeApiejAP4ouIxI020R6j8Pgz4ablA+BAA+BBM8EHa3h5B&#10;yPwk7OwJXF7uAzDvhUVeJB84FRlpD3W02tfvvGR/fvWT9ssXn7WPHT5g5xlJeoJQ9NGCUvR+efY0&#10;zs/PUt19Gub3MkWQjxDqPpdTTi4QuyyA74lMLLIA2RMeQdazYr11LrnR+lZtsBPbvZHDJNtnsLz6&#10;GDZZzyFzeYow9zE0dk+2MoWRy83RjMdNBRdoj8ugIFIK8BXgD9jVN8wUuBbHKaYCEKyswtkZA4Tm&#10;tkZnW0EKrYLUWTU56lpa5GowRqigOlyNf2Bplazyy7HMp5osqUwResMobxijp8XEqSK8B5a4m1B5&#10;u8VRDCkmysuhCyw4cieOMr4WiaQviUg0IGinRTJfxtsbH0yKLcX5yRZMHjiOfOCs//ziZ+2zH3vF&#10;nqCF5jizWnuZ4L6X8nUevYTxYdhfU/6OCg2zwGAf/P99LBi6GxtNcYM2ldyUJEuhKTqBRGhMAJVg&#10;pj0VECqH+VG2DoaW+q23WGL5ZGJ4R+fnuMbg0EIhoQkgrGCOiNriJJeRbZYYYhVdHhkxHpYWvhkG&#10;iIU9rs855AKSAm+17KhdXMYAFRaTHrrdUsO28dqbYDTso0cwky8ig7A5LWwj9wPt47YTRgOg0GOx&#10;oly2ZZm+5CKxxQcU664AooBQ7K2LCfQ9AkPWzOVkhxFq9QKQPTjLDDapkJIM+2O4cgsymEaxv4z/&#10;r7u/jI77zLZ9YXeHzBTbITsOM3c4jtlOzGxZzIwW2pbZsixmZmYy26EOdZJOh5mZHcbuvXvv9f7m&#10;X6psd997zzhjnHG+vB+eUaUqQUmqmjXXWnPNSX+MCWQ8JSm3705ksokcY680aUwv8xDn5rHCpbWy&#10;TJhfOixmN3vX22GRYZgybOR772aNrQhGVoaWsSZvJ+l8ufbwQJu99uyjdpxshtLSDGQjURbPAGfP&#10;blgOMZdNxFzW5e8GXLZYBaBRodUv8kRqAYIKgLScwKOKnC30x6KZhi+3e5mAzbn9StYWb8HIFgCq&#10;ycXMYDffYyegtwvbqjTrqckmIXAPRgMpAORO66nNtK6qdABrl9WzV9tcQLBSwVaAbysAtpM4U2yv&#10;OJ3kl9RjVNBRAUiWJGNEEM73xCwBAMylb5cPI+ut3UV6IJGLAGEboNlfvZOzwwGx/dV7rIsclANk&#10;lTzYkW8DAF237PL5+AAZJvs5PXx8oJa8D+7r5efp+pGGDLJHspz7jhDneJTrA3zuwYZ91kX+SW8V&#10;eSJ12bQJwu3qKeNtOoB3MZsXZyNInsa62zlETU6aOBFhtEKHYHNcV8DQBJigsoXHoucbr9uG9oVH&#10;MegYzZGby0RlecAAr778UsLHKY3JMV6MW3ICFVMSspDE2xi63DDDOpd6w7wQFsO49gNoB+nlHQW8&#10;DlDG9i9cSr9tmXXT4+ug3HUBYCcgqNOBDrBjzgrrwq25e94qjgByqbVTRquEbmew0bGSZDdANffW&#10;mVZMT7ESs4QSDFErub8DJiafvwEkMIcAzyOYIRwEBB9k5e1h90A7tt7fHvAKdXp/ZbfOsW1TL7dN&#10;Z11k2867jMHHLKu+Y6H1AdoPA34Pu3naccTQBwHVQytW2n5cXnrR+w1Esr/N9ciFC21HWDiu6W5Y&#10;13lZJClxYRGxiJuVARLE9BUyBUAuh0C5MQV2gzHei7PMSmYInqyrefB38wMgA8gO8WSzxFNBSpTa&#10;AWGB9PFIkkNlMnMeGIT+TyYJ8zBCnjH7SkTRkCWAbwOrrgsAvjvAhjvwDJy7kEUMyt8Z9PvmUUrP&#10;uvsGu+1P4AJ54vegXJk74wYb9uOJT+y7Lz6yX779yn754Rv79vNP7MsPPrC3XnzRHj5+3Fqq6y17&#10;X7rFxUfxgNfYzLtvt9spGZYy9Jhz1212143X29033WBLYI9rsbm+4fILbDE1/bKF/ACA6k7Wru6m&#10;qXnXzReTzHW+3XzNdIYoBJiQeRvMi9IN/aEXVtvrGJKsZMqzQWap2hGWGzTAtxzr6zVof3wQT/sA&#10;kitB/2X8AdaxereMP8Ji0P4eGOGiWVcAhpfZ/Num21JY4+r5VzmAtxY26EY5vXr+lWy3XAX4kduB&#10;Z5hOMGVzOAAU4YXUxpPJM5Mj14nBUSaaE+GOtAdThiBMGYLX6pAnshRAx3onzA27eHJHw5lCBa6+&#10;mRjI2/mamdjqkxHiRW6IJ3kjHly638nUWpIefh4GEhroRMiYAbuvaEB2Kz3BEFoCO5Jghulb7LGj&#10;fTZAXm9TaSHh6U/al198aL/99p19/e0n9v6Hr9rzLzxuD92/H+eWrU68ZO6OBNxVEIRnYlMF26mG&#10;HdaW7rIOAoZaa3MQlMdj8EDfhO2eeTwJFiFzKssDGMhv7iTYvaUyHyDMAPTSrJoA+Mo8MmBJ1qst&#10;3GV1TBYrSdgrBHRz2SgpRGtZiLA6D51ZGbnDpXsTKHmVxywDBcpo3GWKMTIoprTNoxTeR2mewUmn&#10;J5ePJq8McXU5mySFDC3KYcGN2FvVwdTK9ui2IC7ZH2Ywsw8WW4qLjMpuXVcJnsGbRh4lrz5XfT3d&#10;X8BEWrdn0FPtIxxK9+WzD91StAVAhimSK9JYuJOeapBdMhl9HuA3FRZ3DqzuXBjdJD4WuE2YTH9P&#10;DFB+fgI9sUAux+Htp9jJiUhWziRwXFZWOmMBSJ2zue1qyuhLzj8Xx5lJdsMlF9it0861pRdcaOnz&#10;7rUKdnYPL2etbJGHHV243vpgggcAuyP05Pbj4dcPcPVgaNANu+vSQe6io4+70fw5oAf49c6FoXG9&#10;j+tdAGYnzLGbr+9lMtwDoHYDnvuHpreSruhrm0l762OFrZ+SeT+l832InI8xBHmAHd+H3QLsIc4h&#10;XGEaZ9xrJdfdZbvOu8L2nH+VVd86z1rFWHkMKpMPsSVyDHuswzjM9OM9eIiffWTJcjtO7u9hWN4A&#10;tvgdPuhN2f9NolrcyBpcJHvBEQHBVC2BFgQo+gdrxxdTXh9PylkPwHApJgdslJALotB0N3JC3Nw9&#10;WGdzY/UNtsfnudGeC4Uprsa6fsb8O2B2mKYyzZ3DG/jgJsiNjjX+cmYIXmw2zceL4K6ZVyOQvpbp&#10;soTTN2CSutBmz1R0BmUwz/vb/nS53culH2zybljgsL//dMJ+/uZTAPBz++37E05A9deffmTffvaJ&#10;/fzt1/bPn34CGL+zL098bi++/JwdO37I6hBg7tiSwopaMCxxht127TV2I1mri+gdzrzlJrvzxqvs&#10;9usvZeXqKrsL2nnzNedTXsvyfpbdccNldtt1F8IKWbFDl3PvbNbteKBrAbR1TItXzcMKn1/gXgwa&#10;5txxCWzlJrR+a9jwSGJaPB83E02NF8JmCD0ioUrbI94YJCxiwrd+KGNkPXqhNQgjVzAGX8lZzdmA&#10;cNuDcly9MQ0tfDFN9GHookuFNoXgIhOBLEfJcTGAUyzvJroernQ67Lh0wt2w0V9/p/mvvBkg5OsI&#10;ZA6ESepjXY8E5MIxZwxeh4HjGnpwJFMFEtbiv+ZW+nF38rPucPpyYciAAmTqii2X1v0i0OQVZKZY&#10;X3uVPXrfAfvLA0etprjIynJyrau1xZ6CpX/z7Rf2T/u7/bf9g2b3T/b9d5/bM48/YK8/87h99v6r&#10;9tWnr9iXn75k33zxhn1/4i374RtWoX7+1E58/rrVko62gfWglQyxQgmdzkzfZi89/wRf8659+fE7&#10;9uWH79hn775JMPkrvPE9Y2+++KS9/txj9txf7iOkvM16GsutG6BsLM6mzN5EHzMOQIuhdMdJPEbT&#10;amQu2kZh0CBDVk2FswC4PZKrINvRSprMDXaymbEH+Yr6gTlMm3P4vFxNeTWAodenk81ASK4zeYDg&#10;HrUdcNBOZ/rsmkJrEi3LfddtO2hVuKz49zFQUrtCdm0C4zR6qoWY4ZaTvBeFEHwqfb6L8f+7CAnK&#10;mQw1JlHWnn0e188520ai4RvB/WNhghN0yNwdT1msMwFQ1BE7HDlSnn0MS7Tni85vzMgRdvNNNNVv&#10;vh6R9HBaSQvIONlgvrfdYql33m3VgJ1A5sAcyk6s6A+yinaYYcQAwKVSuI/SU7KTbsekYD09wTUA&#10;2uDRJLYPINPpn8uZs8oG5qy0PgTSfbC8wbPU+XiADZF+MUYBF0DZew8GCazMHWbAcZgp7/2Ut8dg&#10;gYeZ9t6H+8sBSuIWXKOLrrrN0s65woqRujTdvtA62TYZQP5ykDW5YyswR2Al7hDymCNrve0o1lgH&#10;AdXjgPd9MM8DOEcfxRHakdKs87EmX/7nDFy2rlptkZxANzf28KlyIsMsPCaCnV/S4ih3I6PDLHYj&#10;WyKhlLYwPj/W5TbAGINJlnMHUH1JlAuICDI3jFLX+q5lojuLvt5NdgfylVvvvhax9DWOXEZMbwE+&#10;Bsr8WMXrag6g6GyJ3M39WGlp6KGp7/y5t9h8yV/uvM5m3Xm9zWDDJAxfwNWLZ9mwrpYKO9BNEPkD&#10;BxBR/s2++uht+/bT9wHAj+2nrz63H778jBfWR/bVic/sux++tl9/+xE28pP9+O0J+wqQ/POxI9bd&#10;1IjQNoLVOSYzN95of7rqMrvywrPt+sunAWIouGexXcLI+56Zt9u8O7G1ufNaxNR3MXG+iZ4j7g1a&#10;aaE/de8MVlkAvzm3XmLz+eUWwwg9cHuR2UEUOrw7AdMFd9+IdGY+AIkWiLp+Lp939+2Eo8y9wdlp&#10;XgUFVrbIMlZmltAMXUej1J1m6HpyRhTK5MYfzB2DBi8MGvx451DoURB9xxBsvcI4EYBpJCeCcjwc&#10;o4coAFZH7jhhiugUG8SlJhz2GLCSiTU5pYGwyUjEmPGkrEXhMRjuQRIVwBdCiHPgeoKc+TwfgqAC&#10;+FnBCMFDFMxCMzYcq61i8nlffO5+++SDF+2Dt1+wl5590p4F8E58+ql9/uFH9t3XJ+zb776yr7/+&#10;3Ln84edv7cTXn9lXn39g773+Am9QvEn9+JX99tOn9o9fP7f//McJ+8ffv7Rf2Q/9r//4jo+/thee&#10;eRhn7B14svlbd1eTvc+O6H//1298/g/224/f8ObHm+DXX9pv331jP3H51Wfv2tdfvGvff/WhfcNi&#10;/ZcfvsmU8Q374t3X7ZO3AcnnnrLnAd+/3Lff9rfXWFtNvlXBsrKIHdjHgCaLYUYGfU7ZbO3eyjSY&#10;sw+NXhq90kxuy2Q6m8vkOFvbIoBfDm0BDYXSGRBlclsJtlnqkaYjxdEkWNb7WUx8nak0AyP1O11D&#10;I9l1qT+r+zVEyoFFFsIi5UhThGlrDkH0VUU7Edevptwdwwoa2xnY2DvefzhCn4lubzTsbgRANxyT&#10;hLEwwfFihA7wMfmFIepyAuA3gXJ5+HAcmjkCP/kLjse1eco5fD7OMpPREU46cyRVyA3WlZlmwddc&#10;ZXtvuYPd2xV2ZBFAtIAeHGB2mFJ0gMFDDyDYjbC5B8Dpvcfdeu9Fg3fvWq6vpTQGJIfOfkBzPwC4&#10;fw5nNswRkfT+uYOnj9OLrq+f3p1Ar0PfF0DqQdJyfB2gBfAdAfjux+bqKEDYxee3YaZQdP2tth1j&#10;2Mzp11jDjXOsZ/YKO8xj7AVgH1jpS4mOKQIbIw+vDwJAvezgKjSClMI96BYP87jvR1R9HJeZQ3zP&#10;AW2PaJ/YN8ia/AhNww1mK2xuIwJoHw0yWIELB/QUe+nOWc/8YA2zBx8/ZHMhQUxm2QQhTc6DAYsb&#10;4UrBJMqFJ2CjRd/2HkwsZkGObgfYZjDEu2vuTWgEryBQiU0QpDEbICve5PZoP3guZGkOmHEnrZ47&#10;7gJLmCZraLKM9d2VgOg8dopV9s6E+a2hnPZjH3hYHU+O+qJdZDHsoJzZzCRuEw34bfSgiuxwR4s9&#10;/fAD9t4bL9qnn8Isvv+EAyB++YF9/tkHXH5q33z9lf36y88sY/9gH73/gT3x2F8sJysL9be30y+8&#10;/toraDzeZXPnzLA7SZiay4rdvdDZFYy9lzHeXsx6ynwe8Mzb6BvOuJIpNErum85HrEvPjvJ4LpsL&#10;V144kVzXcXbDZefaPISTM2+GYV7D+BsmOfuWSwFP9D7Q4jVMhpydZP1hKKPdtXaH3tBDyXOwQndc&#10;ajyYDrkjz5HcxgtG5ksOsS/lbaBYHrKaUFLhgnlHiYQBKlc4FHlOOPeFwhIDkfP4rbiZUvxPABlM&#10;D+W5P7qjYEAvGO1RICcEE4dg2XEzdPDFqSIEwXQYWygJkRIM0y+rKLEjvV32KCzvsT8fsI8+0MTu&#10;O/vHbyyws8T+X//5Pcvs39jff/3G/vmPHwwlK/f/av/x63f2d8DvH1z+8iOA9f0X9iPM/cdvP7MT&#10;vGl9+s5LiF9fti8+fM0+efcle++1Z+zDt5631ymXX3vuUbvvQJuV5OyyZx+7D5b3lH0Ka/ycc+KT&#10;N+2bT97mje59+43v9/cfPrMffuT//OPH9uOPfP/vPwWEPwKQ37MTMMUfPgOUP/kIUHzLvuRrv/rs&#10;Lc7b9sWnr9sH7z5jzz59zB5GitFH/m8ZA5YiHJlzdhG7qr3tHex0s5KWyzS7kJyRgp3sejP1LsTz&#10;rywPY9PMMPwAkbEwNMphily0R/IXViFhjBoYyYE6n4lv2T50aNjd5+FnmEskQyF+iDWZiZS/lOXk&#10;LlcwtCnPjueSlgCxnCX0Qr3p+5yJz940gG0K5a/L6HQieb1TYISTJp+LDGYCvUBiMzma+DohR6y8&#10;KfdD1vi6HIWoeQSmBpLJaAI8DneZ0azOjZ/I1gcbJBNGnYov4DC756bLrSjc155M347VPAMOeoKt&#10;Kh8FGoDVAXqBPUhOOilNO+nJ9VIe98MA+5jUag1NINgLC3SAEIDsHwLFwY/XAI6AIWB5AC3fACCq&#10;3V0dGRk4jJNytwdw6gcADwB+nQJHfmb1bXMtnenuNqQtBVfdah34Ch7ke+4HmA/xc/fDOg/ys3T9&#10;oTV+9tBqXztO2XyQwUsfZfYA3+MYAurjbIw8xDT5QWQ198k4gd7ifWv9rYdeYk8wWS0RcfiIehNd&#10;gfvKunWAlDfxlH5O2Pm9i+czlJhJX45tLzKCZaDqQ6m8jKhNJyeY4UhITLCtY2tr1sLbYX432M20&#10;026HHM2lApxBkNLce2m5scYbgJxrFURl5rxrnbW4GVSOd7PidheYsHwJ/qHI9lZjpSUfUvkRyIhl&#10;KUC5ElANQUs4LInd093sl5buTURCsJ281h3WlLfX2opzmASm8WSlib4z2fKytlhNZYYd3N9sLz7/&#10;qH34/muA4Rf2d9jgVydgDV9+AUs5Yd999y0M8Rf76acf7K23XrfDhw+w9L7F8fZagMxGg5R7EErf&#10;e+8M9o7x82JBfwGNzXuY6izEhWbmXVfYXbcjTYAFLmBjYQ5rWwLBBXdfx0DmWqQ3f6LRTA9yFnGX&#10;1PVyrVnHH2U95fB6fqm1pJ6tw/bdBX4bYH0bcJD99+PBao2nmBlszpdc0UDG56EIrkPRBwZjuxVM&#10;+StQ9BNz04oeAey+AGkImsRQrPR9kN54rOJrKYv98Bf0QXDpjVGrrLYi2RjZkkJwT0m29XU32dNP&#10;/Nnef/t1ytPP7NeffzL753+ysP6fgywNpb798xsAjnWmb96z7068Y998+ZZ9/glM67Un7Zkn7rMn&#10;Hjpkjxzvt0M9TdZBKVpXlgOryaDXl+lcltG7K8zYZgXpqVaStZ3+3U6cUXBqZjhSlLEFvV00DF2O&#10;LhhIpChfYxsmpluZUKdSZm+3yqLdVlO615qqsq2tvsBaWkusu7fa7r+/05564pi9/Pxj9sEbz9tn&#10;771uX3/yvv1CZfD3H8QyP7Efvn6f3+ttGCPny7ft849fse+/fgeQBiQ/ec0+fPUZe/6RY3a0Sz3N&#10;DIZB8Y5AO2MrVlz0DvMwushFGpPLtLxALtGcfDwDC/H8K0Qmo15iFaanVcoOwVY/R2lx9AHzYJqF&#10;AGkxbtilfI8y2GcZ5q+5gGJBmkxSGRTJLp+84gpC6NeiGztz1B/s0nOnkBE8GFvpHPZ5x48dtLjX&#10;pofL/n7cmElOcNK551wIEJ7HOdfJ+R3cBcYIlenvaDk+s987/szRhJaPskmswU3EEWYsfn7XXzjF&#10;7q/Nt+/v67WmDTg1z7wDqclSJrH06mBhBwGSPkClg9MJ6PUu1HQWoBP4DQGgUwYDRgLEfzkAnT5n&#10;AEnLAcBnP1sbB7mur9cGx3FKV9latVLuNhKH2USPsR7WuPfSGyz1nEts97SrrPT6GdZDqTwA8O3X&#10;dJlhyyDwAar8XJ3jyzxgg152P+zuPjSCvaTM9dHTPEZ5fB9rcvctdreH2Bd+DEnNX2CN98EUe7i9&#10;xSPYtmPHn0pvMCmcfGAcoz14/QcCgF5ebgw+sMVCN+iDLMbbG0sshq4L8RaU7CV+M/1qtpc2UPrO&#10;Rhd4J6WvWN8t4IDKX5XBAj/5CfoGe5oPWtd5EJs754ATtLdkiDATEiU/A7V8vNctJznyZrLCaa1x&#10;/xokeY7fKNWiH2u7w7wpyTbAtJbxg9YwGfGFGm4kMzPBn2X6eGm4CLgpTUdpnmV15XuxMd/CSlMC&#10;VuZbrbosy/q7m+0F8gJUkv1EKfYzPcUfv//KvqVM+57Bym+/UGb98hPapPftgfuOW1lJoQUEePBH&#10;IPuTs8gBQkxZSSu7FyCbTT/wHoJRFmGndQ9O1ctxe9CDdcNQwY1AJHeca9bSO1yHDb8n9b3bYuz1&#10;HeATEOoIAG9h84RfFK2gGwvUG8gM/ffjwTDEm9LVj95cIOVsEKAWyEAkQEavQ2avATBBb3SLcr0O&#10;Yn/Zj3I8RL1BhhjBMEXtNIcg6YlmS2Q7mr2qsr127FCbvcQ60hco9H8FJMxhcf/B+W/O3+2fv35L&#10;b/Vz+/HER/YZ7O/tVx61vz46YEf666yjMd+qS/eQlbHFSvO3WQkSlwJWnIoyBWyAVs4OJr07Abyd&#10;zsellLU6RUNAVsqwopg3Kl3KFacocxPAmMKQJYBEL1goe8qJ5Lvk7WSQsTcF8El0ADI3PRn3FIYc&#10;6SlWkL3Z8gGMwsKtlkWAVFY6n8NApJj/d1E6oLlvu7WV59nh7lp76HibPf/UYcDxCfvyo5ftl+8+&#10;tF++ed9+/ZahDdXCT199YD9SQn8Pw/yZkvrnL9+x915+wh4/3mX9bSXWXLnPYYjaSd5D6VqCjX02&#10;5qnZDFLyAEUZqZZhcFqWJaDUgIjhB7cpc6RMrtNoGCthg5LoNHIq0tEGMgiqRppTRYBSkUplwFAD&#10;oUX0g86jPL1yujKCpzlg5oqxdIUcCQR1tPEhMFQ2yLSplzoAKEt83TYSQbMLAJXVOwrt4KgxmCjg&#10;7nImhqaTcHoZO+KPdtE5Y+2Rrmr7/tHD9tgeJvIsC3Qs1wBjCeyP/h+rb5KzDAKg2N4QADrl8GAZ&#10;/L86AscBWNcAYNQHIB6GiR2Eqe2Xxx/g2C7XGDZM6pQTcuts23zuJbaVyW72lTdbKyDmsEz1Fxmq&#10;9GCz1U3vsJ8Jswv8BuavcibGR9kbPgRTPcCech/f7yBSnfu47X7K4wcA30dggX8GBI9jstrAdknO&#10;nXMt8oobzfv6m9FbsgkUHYlVvTtAhysL+uEguTSzBueHC0yYpC5MkVeyN7wUz8AgMkMi4yMtLDaY&#10;rRKGFww8ZmDgO3ggR1SLi1cgiEZDKB/BwPAAc2d1dQGyrllMhOfT51dw+gKqQFWY7muXojleAYZA&#10;tGiNLaMdtgwglFP9BmUQrVtow0LI+wihIahF+TUwssWIA9fArhYjGlx48yWsuiBI5ot92amLo2e1&#10;jwjGevRjbbXZ1lCegfvHFvo8sVymWlX5Pjt8oMXee+s5yiZeBIDh33/6lqb855Rs39p//fZ3Birf&#10;Uzp/DLs4ZOn7dqAL2sB6C8DH/vE9WNQs5XEsUWAJlFXGqo6L9JC1vijsOuxuVshrkMnwWgS9Yn5u&#10;TJA34AqrS63eCQDX8Yuuk2MNZ8PSG//tsBZD707sL4DMkBBKWAGgN0HKvhsodVms9mNC6y0AlFgb&#10;YwUv3LB9odz+6PGCPAE9VgezYVn9HdX2t78ct88+es0pXc1+doDOKVt5Q/j7dzDjT9+2t175K2zu&#10;mN1/sNU6m0qsnr9dGbKSfImR9ykrA+lKHuCVzQtZk1zKx9JscjF2xyJjiWLAwLsqy/w7CLCSx982&#10;TA52AGy70AVuwykmVQ7SDCEUpLSbkKS92zAhoNxMZhUvjB1p/d3u5R3Ug77IBnoi2TjE6OTvTcIy&#10;LBFTgzg+PxbDAU5aDKHuUbi0ICAmHjQ3jXAjQLkWuYxaJdWZW7G5TwFgmQbzuUUZiYDOdqbJmXaw&#10;o8qehLG+ST/5BL3Dn+kj/sb0+ifK6O8olT9+8zn7mOfHt5TMX3/yqr3x/MOoDbqslq/NYxBUgm4x&#10;N4MsYX5+ESVsOaBYipSmMJMcEcBPIFhBUJLCkRSLWcJEWRKbQnqOVYQhVaNPLHeYH3kgnJIc/p5I&#10;d+64kUnteVPs+ksvswsAwEmkuZ2cDewqiQWKYoYCwbPID1E63MQJ5zgAqNv+HQA1ER6DF6AAcDwW&#10;WmPxAzz9jD/YTTdebC89dsjeOdZl3x9nqo+Uoxwz0TYS2/oBwAMYmnbTU2uHKQkEeylr+13DD4Ef&#10;TOz3UngIDDUscYGiAFDAJ+uqHgEoGr8BytIBdnk7AL+6WYus9K75tvXCqyx6wnm288KrrRRZi4LP&#10;22F77YBeP9NiAZ0AUJcuADyZEYoVdrF90o68RtPr+5ats/vRDd7Pz31I5S9A2Hs3q3XXz7atl11r&#10;EZegx512gSUwDd6KhCUS09NAprlBwV64wXiQ4kZZjPDZh0lwMHIXX3qGS5HU+IcQmBQWbOFx4bYC&#10;L785kJq5vL7vZrAxm7J1BRI678D1OMgAnqzW+RG87oc+cA37+osIXrsXDfF88GEhX7OUbTMvprxB&#10;2O8Hsn2yHA/TRUyIV+JGtUq+pBishGBvF44T1LCwCBqV3msYOGBxQ+q7O4xsJeXmeixn1jJIWImO&#10;bwVau2UzL7WlukRushYBogTLsZiI7iGwp5wXbmNFupXzoi2k35KVFm/5ePYd7GmwF556GJnNx/Yf&#10;P39vv37ztf1Iz/BbGvrff/slvaYT9ulnH9rRY/stdVsikXc0M9k1dlZjYHMrAL41sL812OwrY2Q1&#10;/buVMLqVgJvcY1YDzGuQ2wj4dNbCHNcCjusZggyCH1sRi25gJe96tlHYLlmurRTAEPW4N9NbAWAw&#10;MpcwMkcCGWIEec3GwVbhKcoJwWkWtueDm4wbVNnNHUusWDY2MhDkdtQBaE/D8D5HfS+GB+D99y+U&#10;s98D+F/RU3vX3nyOFK0DHY7MpKZoL0yGfhgv8GJCeqqKtlpdKSJmxLxlgEg+mxUZWzEUkDEC7i7J&#10;xGluZH1Pl/p4B6YI6WSL7FNIEjvC6WSJZDhJcEhN6H/l0UvLpzws5YVfTO8rl82HAoTElQiXs3aT&#10;+se2iFLgFrAHvJpeaTIuOg3oCLtqc621Ostaa7KsqSbTGmBktWV7rIIYy8oSWCeC4wJS3fIFhASo&#10;Z6XSh8OWLB9rr0zFY7ILLOv7OrJ3a/K3ApAwVJhp4Z7NyGVSYWpoDEuyKN0b7enHjtkn77xoP534&#10;EIb4McO2V+0jgPDz95lcA4wnPn+HNsHz9txT91l/V5WVI/LOJj0vnSHGXuQuWQI6ALAGdldLEFMF&#10;4UdKisumP1hAeJKE1hJhVwOWNaTINVUi7i5PRRa0iXW7aLvyorPsqosvIBDqRrto6kV20QWXOdm/&#10;isF0HeUD67pCkcQKz2R1TeAn2ysBo/qCo1iBO5kBjgQARwJ6CkIaDxschzfgaThP34VK4c9HO+0r&#10;+q/vM0mPvvpyi51+IVsUMDTK0l5OJ9ZXbZwOQLCX4UUfvcEugK2Lnl6veoGAmi67AEed7pMv6QHq&#10;vl6AqEt9RCW+4RxTP3uJs+ebe8MdFjdlum0kBS+H69Uz7jGt1rUCgJLZ9LEK10vp28NesNifQK+X&#10;6y4QFCiqLBYwdgOAXQw/NPU9hhTmIPKbw+wk98MKK2+aZRkX/slSp15jfryxrDl/qgXhILWDcndz&#10;ZAgmK4Af5gdhYb4kNCL3ImUyFAAMxa7ejyFJYCDmqOSGRMTEOgxwHTvDt84kH5hUSWeNjerLG5VE&#10;lKqY5EiLSYixxE1bLC5hKwAYYishJfOoYOfz+QuW3mmLAT9Nfj090BozZd4YHUEuEFsnVIxLmAus&#10;UF4R5ModJUZwIIao23cmwW7Y4SOFaSkl8Hr8/twAlfWIkbV65obS2m3hNQAj61VcatNiHWctASVr&#10;2PRYrfsBpSD0bQks9+9VMA9sprqY0owSTFZMhZRNB9ob7I1nnrQfv0Re8/2XsMJPAMKPHY3bd3z8&#10;A8Dx3AtPWSnDlwCcW1eunEviE3uB9PTW4C+4TqFJgOB6enKrZYGj6DuAbi1AqRWvNdT5Gyh5HebH&#10;5ok7n6MjpueNDMVnDbIXjjegp/6d75q7HFarwUcEtlmB9PACcaEJJyMkgj1aP24LwBAhJoYXWHG6&#10;HT7Wa6++8Zz9hPzkP3/+GsD7FZb3i/2T69998Z69/vxf7Fh/G8CWTSN/O2teGLfSg6vMpcdGKVsN&#10;CymA7e3Ftn47urUkVuu0khfrz34zR2t5Ws/bEsWOMeYHOooezUHTlg/A5WLqWQBQ5rACl8vJJ/Iy&#10;gxU4BSGVAXYFrKEVsV5WQlJaAUyoIAP5R/4mmF0E8ZxM3+hjLpfTN//brbhWS+PXVJZOGZphLQBg&#10;a12OtYjVV+61uko2UJr2WVMtvUGAUOLqGsBQIUN1Chri5ymkvIKtDmWFKAEuk62TfXgw7kNwXJq2&#10;GUDaRt9ut9UWpcHGtlM5kCG8iz4zfcADHTX28lMP2Ffvv2zffPwGA5U37KO3X7L36TN+/sFrDGbe&#10;sHdef8qOH2q26vI0cp03okWFFfI7FzD8KNLPh+lVEJNZBRtsYaOkHtF1TW6MVeZjmqtkOICwjDK4&#10;qmQrbuLrcX0hVvKKy+2aS67EGfpCO3/qxTb1PC6nDV4K9ARyAkGxvcFw87MRPWtL5BwnMlPlsWIr&#10;xQIHe4Csz+H7JwY4HnPTM6UjZCgyAp+/8ZPH2K03XG6dRfusMjrE7iXtzR9vwLK75gJkAB09wI7F&#10;MjlYhCkpIMMucBeAos2PDgEdgNYDAPYwMe4EEDsYYug2XYrtdQJMAkoBXxu3NTAJriQ7pPi2Obb9&#10;YlbYJp5nWy640krvnOfY6Nex3tZM2a3vr60Sp4TWcGWI+Qn8BHgCQF3q43bcqAWO3dhz9QF+vej/&#10;9tPDHGDPt+nu2bb3smsscSrmuhMvMI9xU83j8issia2yFMKP4n29sKUj8pK1w8AAT0TR+AECREFU&#10;m1HRwTgBBWFdryD1QIuIjrVQxNQBANbce+fC/HB1difLB/nbBm2NheB+xDZUwuZYSNIaRM+sfSZt&#10;t4iNG82dls5cAG8Gz+tFiJ7vWXo3+kIyx1mfCwnCXRpB9ca4UGcavIjWmROezvHCrCSEltCwZLRc&#10;HrinujMlU4C0N977niCppCIe9M7WEUUnQbEHTEqbGVpR20AW5wY+XnsPALnkRoTMmr4CinzuWm73&#10;QGcXB2qn8YKozmMKVrqPsmUbTAe35h1JMI4ie/7JB2GDlEc/f2nfUSJ99uk79q20iPTMTjCNfPDB&#10;g7YN8PSi3JRJ6xykMiuZ5shWfznszp2hxHrF3ylXBNrrTjqUPxNb71V3Dg08BIJsfKy5wylzNekV&#10;6AWi6wthyBGEAWsQ/U/f1fT8cJeQtZYft/tyYuX0jMC3vbXMXn3pSYY6J5xp7H//50/2jx+/tJ++&#10;+djeZcr65yPd1sTGRn4avbZ0sbmthHSnEem4m+vJ9Nk2Oqlu0TJikOaPslonli2TjQig4zlb2EPe&#10;zNmBti1b+8CYAewG+PbKdQUTghwmn4X0tjLRtaXT/M9EGJyO+DcTu6kcJqK6rxwwKM0DBGFA+QBh&#10;CaVfbelWwAvgoQzehL+gJ7rDxbQzViMfSEsJsU4AT6ejPpfeY55z2upzrLk2y6rYsqir2WOdrTBE&#10;tjTKYV3aMqmHWbWUAYgAixNGDsgIhBpYO6tDeFzJ9kippr4MObK2RQPgiJe30s+jvFYJrTeCUiqD&#10;Ev5WjpktJg3N9JH/fLDT3n3pKaQ2r9jrbL688OQDPD8eYIr9HNPnN+yNV5+y+2gdNMFQy3Jx/4ZF&#10;l1PaOkCoFDrK4hIJrPndc+gVZivik8lyIeBYgxDaFxPM83F+WUGjfTol7UXTLrfz6O8pA1gsUJcu&#10;4BPYyexUDFAAKAZ49lkKSz9/KAtkEABHA4DqAY4Zi3YQY4UJ2Ns74UboB0dhkT+G2yayG3wVBqie&#10;115lsWR8bL7+JksAeKsApW5kJC2ASg1hQM33LIHhATTEWnbCDAVyOu1ihM6UGKAbArt2AaDiLcXm&#10;ADPlhFTh2Jx30wzLuPZW2wzoxZw93XZddRMegrK8wjiB+8UMnb1ivk7bJhI59zHx7XVAbxD4dMQI&#10;BXydZJB03r3YAcA2fAmbWNdrZTW2AQuswptvtM0XTrPIaVPNB9a3evI0877yTxa/in15bOjjEDfH&#10;UaZGhyF+Xr+WNU5s8On7hwe6w8q8LQJFRCTOzwFsevjiGC0GGBYVTU7wOluCQNoP8+KwWATU7P6G&#10;xWKoEI08hjDze5bOI0GO1z3Jc/FJWymXN9oadojnrZhns4nlnU07bAFyFx//DZTXsEvALyI83CKi&#10;glmx8yRYCTcrHKpWAoCe2OiFRnrZsHDcFaJBwgB6W2sZQqxg02INY2JtYqxfBrOiXFy96HoYIKWj&#10;XFcBH0+A0YPb1wKEa2VawGqZB0JgZzIKG3TjcwWg6+jTrackDaThuBt/uw7K5GYSuuoKcaiFHRWw&#10;9dDfVsW7/TP2A2XRTz98wfT4q6Hp8o/2A8OU5579i1VV5hFm4m73IJ5eAiPcwC+gHGAPymNf2KGO&#10;N5MdT4B3PexvA+xQzE8A6MFj80TwLB2en+z3caQJoPkZsJYwJcKSw8kNDWVBPphF7J1bWaavzqan&#10;d9R++f4jZhffwvR+sn/+wmOC5b36zKO2n56fhhK78BPMIWyoktK2CcCrpXelndzduLdEMEQJYLIc&#10;hAYwhNB1mTTEAXpxrNttkrFCDPkmKnEjcGFmLW47mw7b2TMWyKXhtLIDhriXywxtRAB42TTy93K5&#10;azObFYBeOp+XgxFACRPOYnZ2db2AHlkWxgMaIJSR29tcvZc+Y5oTiLSN9TlvhNCLkROsgVVnbYti&#10;06TY+luKrB0QbKb8baza5xwBYENDplWyQlZRtsNq2K5oBAwbq1iXK2cNjtNQspmyXgBICDl9ukpY&#10;YTX7w02snjWyHidwalCJTyVQQo8wl35kJiW7SvcsjB0KBYjpm1iV282QbTM6QG2SIIFhCHO8q9Ze&#10;evI+e+Xph+2RY/3W01Jtz//1Ufv647cdtvgCJXJbTY7lssucTjRoGhsoyiKWe0y+nF8YmFRqFY9T&#10;X4WioXYfu+tzYH1saVx9nV19yfV2yQXXOAMOlbtif7oUwAn4dASGkrxMmTyV+y6CJV76OwA65S9l&#10;8BgmwGPHsg/M+twohaGLAaIVVLzmmHE4xQCCZ7N2d8vkyeZxxdUWfOVVFk6oeejEc23XxddQks63&#10;FjFAcjRq5y+kfF3IcOIea4JtyQZL4CawE8PrAPzaAEN9rDJWANYAKNVxym6fa1nX3WZbL7rakqdf&#10;bjH8Xpm33W01i4ixvBuXaSa3bfQam4cAUwywkx5hl3p/TIHFAFX+unqBHQQwSRoj8FMZLCbYAbss&#10;YyU289rrbPP08ywW44ewaWfaBizFvAH3KExSI3CcDmLNLYIAojBK22B6e364Quv4eCiWcg2h5F4W&#10;jSW+BiFigNGs3QaHAIRsiUTB5nwom72DBH7YaJHhEQZT9GJGsJZ+3hKyfN28iLKkr7fOnfC2uATE&#10;0hE2j5zf2Ux75y6bgyGCSmYcn8MATdhkBGas8RsT0BoChHHBtpRQt1nKEYEsLcVL0Bdt8bCNZFhE&#10;4qvntozyksajJ+aBYlRrVV4CHGspG93YlvCGbXnSd9sAwLgtuck5XqsBFl7oG9DGbVjxJ/PGfsYd&#10;ofEGwNOP+j0YRhaCv5+/WBnM0I/vE0NpuROT0Hpn3zWLqR65rQBhVfE+u/9oL/KaV+1HQPArBNgn&#10;kNf8TO/wP//jZ/vs47esHdF2XLQPGcMMa2AysuAPoEfgA/i50x8U8K3HfcYTiYsXEhd3ATMgKHD0&#10;W018prR5CCu9EVIHrcc01XM9j28N5eQOe+zYIfvwvZfR4zHIAPT+46cv7QvKsZd5IQ60VhPEvQ1z&#10;AYY9DAxqEf02Mggqp/mfnuyP6wyO0zC8UNwognGnCXe7k+99J96COM/6zSY0fY6za6zM5W1sLuwG&#10;8LZEYrcVy64w5WMO61t7BHwIeXfBAHcAisrq0H1ZckRJj6UHFkOGLpo2elqFOUkMDOj10Z/L2UdZ&#10;jRNKBualuTAhlX11AFdT1V6rLNjBACMZY9IQ2PlshOF6Q7oVTV4EXnEFnHxE7KzL1WdZYzVvTjX7&#10;rK0hxxqb2BFuyrGyit1WXZ1mLU2ZDCkYfpTS6wP8Kgg3r2A4Uc6qWTXMrwlwLAcE1YMsxOggn35c&#10;ocpjymQ5zMjNRdPaxrwUtHr8Hvz8vNQI283zoACJTh3mDjWs8hXifJPOOuDuBAYaObvtgYFOO9rT&#10;bu21VYBvsR1ExP0WTPH7L99D2/hnG2gpoT/JkIg2QAnuMVW8GTRUpFpdVSp/H0CxgGEI/dZFTA+n&#10;IlKefs75dt0Vt9gFU6+yc2GCAj2xPwGgBiIafpycASwZzNTzLuFc7OgGlfA2yP7YEcYqSwA4FsY3&#10;DhH0RGzwz0QoPR4TVO0On43bzLmUx9cTer6BfuMybl+OLZb/mMm28cxplgtoqfytdwBwPuXpfMrK&#10;+Y4TS8PspY4N1iAIDoKfPhYwNsLk6lldq7hltpXdMsdyrr/Dtl90jcXx+2y/6gYrJjs4f9YCK2PY&#10;0kxvUV6CNbLQAkjFKDs4/wKAAkExP8DOmQZzuu6WwHqFow2sp8eXfen1loTJaxL9vVjeSCKmjreo&#10;K6fa1kUzrWpLvEVhiuDBGpw3lleRxFD6Imxeu9qN6Fn2goPC8EkMJ2/Ii9xtH8hWIIzPF/HzBoAw&#10;CCYYY4GAoF9wMNZZbIwwBIlKiHQyQuYglVmGxZ4fgxOfIFblmFUsWs4iAb3FyNhY24C2cNbS+TYb&#10;e75ZpFYKBH1DvByjhXBiMKOx4kpK3GSRbKFE8BoIRAq2FAxYSNW4lMFJEM7tw1JosEeSD+EEHXHH&#10;BsTD7oCd1snWwQDX48fnBqBojczdYVd4anGbNyJiL/ppOp6UwO4Oy5oBCLKexpGdvVbM3Pk6b0TH&#10;IYiGvaW9kyaP4YUHTfmNlMnpW0KspnCHNZSlkdsQ40wke9soPV94El3cZ4h/v7HvKYl/+/kEWw3f&#10;2aeIb/t6m2wjO7ArkeysQUy9BgmNJ/W/H0YKXvT11PvTsMODoYf3GqQwsL917BG7wQQ8Vi+ErWJ0&#10;wDtQW2WZvfPSi2xAfMccA33ef3yPpOM5ex7t3UBrJf2mFFhLGNPGLbilbMXZZBsl/WYmsZ44U9My&#10;kIHr2jvY80UbyD5wtPdsbKe0W4w1l+8sB/wiffAyxB5rG3b1uyhzMwG6XMpXeQJuxlZri5yescra&#10;yyRzH0AmdrebAcN2cn7TiLXcR/8vQ1o5BL5FTIizWe3SZDaT29IYTKRvp8QEIAU6xWThlgNO5YWI&#10;2XFtKWcwkYerzE5KUTeerKtoJcimLIuyuB1ZU2t1BqVvDqBH7w/G2M5lR2uB1dRmWG0DsieYYANm&#10;Aw11e5H4UN6LAcKq6kqZCAOE1QxxCijBC9UPhA0WcZmtyEyYaAYDklycb0rIBS5jeCFLrSoGJo0w&#10;xVoYYhXC5Vqm3LWEV+UzyNmTwHYI5XIlJXJVFhNxKoR9ySTkJcey15trffWVMNZKmCb7ymgf/4a2&#10;8BtY4dcfvW6PHOmyUnSN2TDLdPqE+fQAc/hZWRrgMKBbwCrUWcRgXn7Z5fT+GIBMvwLg0/ADADyP&#10;Uvg8Bh9nTXW2Q86B/WlCPBEnZ7HDC6ZfBgO8BLCc9rshqgDQscVCOD0GQ4QxrNA5+8LY3utMQWc4&#10;hezhqWyRXM7K3W2U1TO5fT6AuZpBii8fJwCKJTPpz2GH1UQZrNS1lrvmEX60wFqQm7SgFWzisoE8&#10;jpoZZAEzxKjGmr4MIXPBjTPov91omVffYlvOv8JSKXtzb77bSvnaYkC0egGOzwwpZKIqDWAbq3et&#10;sEf1Ch1QhQE6PUROxyz6gnj/aY2uB6DsRS84QC+yEyAuvBLbtHOvtERYcMwF0y14Ko8d8IvHVbyU&#10;rOxKMnfq9m1iqOaD4J9EN6opf/xBI9ju8PdB34cjjD/xlnGAXGJsNAyQz2MoEgkLjAXs4mNJ64tC&#10;9sIwQylwsTjaeHD/ohVY6hNk7kV4ejCf64mZr6efGyDoRZ7IAhxiAFKYnRt+hAK/eUhj7kBJsojX&#10;dgCPJWFTLNskWrHztlh+RmJKPKwwgAFKOOxxGSFKMzBSAL9wdh+2mRdagN8iJq1MgREJrqbEXS/d&#10;HOAn9uTlnJsdBxVPyl5d+lDuCtTE+Hzk6Azb82a64sl11xlkZNLh6UVHaYyIWH5/XjCkQeC8DSHy&#10;YJnqjxYvMXiplTLJ7KfnVI16P3snYlYA56+PHbSff6A8/u5j+/YbhLesfn3P+taniHEPHzloO1JT&#10;nKDj5ThYb1jFXjAW/CqN3SmBfRl++G8geH0DuSVo+Lx9yZjYnmSH9/fax+++ZQgUAb1f7R/oFdWD&#10;OtBWyeRyG304Jo6AcQumAl30kIoArAxY20bJY5geB2CIEMK6WwTMLhyAC/FmmOJLELvfTHSBug7w&#10;+S6gD7IYJ+TVyFdkz+7jnJ2AoHOJ0ecOrLN2OIlpmIOyIpZOmbuHKEtJWfYCBlm7lWi3kakuE08Y&#10;kiQypfS/itNp8NNj1GUB4t9S9HrVsJ2KIjYfGAZUlW+xcvp15QwvMhELpyUHmw/yl1UISr155yvk&#10;azvp+bXiktJLKdzbXkKpmGkt9dnWBAg24qpSg6NKJb3AWkrghmqmuYBfU8VgCaxJbFlW3OA0ln5j&#10;MT58RYCc1s/KsjA24D6toemyGmBsKGGIIm0efcRGWKS+h3MJqLbBHttr0q2lguELb4TZMMN9sMCc&#10;zXwvGt/tuNWUY76Qib1/BiVvOZrEmoK9yHf4XJh7P7vSn77zln363lv24NF+hib7LBcnnGI2nEpx&#10;tymnyljMRoAcny++9EKbhg7wvKk6YnccXQ6dc1mNO+sseoCTkchwBJIn9wgdM1SOXKF1pAscOxa7&#10;LIWoi/1xOQGgmzABIORMPpNJMnZa48kCvoCBycWnnm7XwwKXnXueeZxznqVed4OV3DnTWrGZ70K2&#10;0nLHHOIvZwKEs60FIGvk1N4+x6opc6vvXIBH3xxA73bbi5ZvF1q7mEnTLO3Km6wCgKyk3K0FLFUW&#10;q4wW2xPoNQ+dFi6b1DOk39cm4IPddc7jyFyBMldSl4MyVphNOT5jruVfc7PFTpjGkONKC+dNw3Pq&#10;JPO7cprl0DvrSo+zRhi3DCoqqECKmLJHbKDFQ0kZyFQ2hj5fLEwvBmCLRQgtkIuBtSWh8YuPgZmp&#10;JKXUjadHuCUu2jaiB0yJi0GN4sFO7yrAjuhKPj+EjZBE3gA98Qf0B/wCALV5i8gUCg2HASZjte/P&#10;qtw9CKEHBycBET4Wk6S9Y39bguefF6/3oBCiKFITbWN8DN8z2FasXGzLiO1YsoQ2FaA6bBMAGBmx&#10;BsTGTJNy1Q1Q2yDGh1DYU2DHpY4vNlL+sCnZSMlRRWzOW+HogKZYnz9TRgHc7yDIdTlBb2DtzPP3&#10;25UjIsbIbfo+lKkSI3vy/TwYpvjwPUPdZtIn8rcGSpfGsl2keqHwZ5Dy2IMDzn7qd9+yfgcz/P5H&#10;dmD/+Xf7gpW8+44O0L9LwLdwHl5keAnCZn3JFvZkzW0D2xpB6Bf3oHd74i/H2FZ435Gt/Ncv39ln&#10;7LX+hT5TEVPLHfFav4p1hjbNJdhBZSZhceVNjshc0uOYcPsg8MTVJQLgi4TpheH6Euo90yL9MFAI&#10;JCw6eD6C6AUErjNECbnXGXII/PZQzu6htFVSmwsEc2F6uXgDprMfm45t+15yc5Witkt9PxhMHvIP&#10;gZRkMyWUhyV6QQ+BnwCwlF5jyT6YHp9Tw1BAvbaaQiaexSr5AEMAsAKGVskgJAN2tY1wpSD6H2uQ&#10;wPix1yxmeKCr3PoBvj6OALCDclgAWEcZXIsFlQCwlt5fE+yvhTel1to91t2I915DOtNjJC+An4Ct&#10;rghGx3VdusBOt+sI3AZ7hsikADxd6uPOuj3WSkmt22oBxup8hMIImWsKU62FN5wWhjdlxJlmq2eI&#10;MWwNOsR6/h/1PCfSyEfO2gbj3bWJv2kcVmIBlhwZagMdjawEojv8/kO2Vw5ZMVPuQqzCCgvTCeWe&#10;b1OnnW0XXkj2BDrAs88+zwR2rnMOYKRzNkYJYm+TJ7MeN+Ush/W59IG6VEKcCwR16QAgDG+cA4AA&#10;HUcM8Ez6gJOZ+E7GbUZAOBH3mWl4C17M4GTqsGF2J8MTt2nTLYAozN1X3wDA3Y0JwUJrI4GxZcYs&#10;q731TqsjhKj+zjmUuwus4rbZlnH5TbYHX8FMzAtSL7jKkhFo5950l5VisloN8DViiOCUyICfANAZ&#10;eCB3aVMYOpftnFZK3VbHWksOM5K38PFdi/i5ixxDhbYZ86zk2htsxwUXWQKsOOWSqy2QAZA7ZhHb&#10;eF010MfvRGLVgEi9Ig2zWZh+DbKr9pIdhHMRb8mbawBmyIGoSqIFcJTDYQw64rjcnLTRUhLZSIqP&#10;gP0xBcbfLw7ZS1JkOD6hAZYSE2VbkhPQCQYhmEbygllCcspGJrfKGUbSEh1k7j5uNpvskZCIGIuJ&#10;34Ig2tvmL8F+b4FCkZguA7Abk6IdU9XlK1lYIAt7Ha0u+Q5u276ZcjsE+Qv5xJgyrMLRPgxt4rBU&#10;pBRRNOO9WAVzY4jhpt4ZJa4jHxGL4rovl37YP4n5CAS96fnJTspPbA4AHARBwJAyWAMHgZycmnWp&#10;ctQBPd2n/Vt9b8BPQxP9jEGg5fvxc/Wz1uDp5w3jDF43wykTa5Fy1CAhKUFSk8f2wuG+JmeP9T/Y&#10;lf3uO0rk375FgIxVFPvJR/a326aEUITT2hxB0oJKvAxt2l8eOYB7yscAn2QrYntPWy8OJ2kpgAPp&#10;UKUATr9Kwco0Sl7+Hljvey6lj8ljjPKaxbmbxLiZAOHd9PO0Cncnk905ZFzwrheCAULgPOfE8fFm&#10;vAC343jiCigX8AkABX6a6iq0XB/vILciDYcUAWA6tlFigAopz6XEFdgVAHJ5rCfqspBysZB+Ywkg&#10;UEbZWM3ApUGGqFxWMHVVWV5Xwu2l9OUAQDHAajE1hhJZMOlk8lB8SUNbi1QgmHjPGrz9jvbXYIJR&#10;Yd30AjuaCqy3g/W3doYilMD1dfvo/e2xathfE+DX1pjBUGUXJfNO60Aa0851gZsDYIBfPVPglort&#10;zse6dDE8AaVYn47AT/fp6LpucwFmcyVKAUrrKodZAnZ8zxbkN234Grbw/8+lz7qXKIF9/A216dFa&#10;hgdi5hactiORDiGJQF8WReZrEj2erpYy++qLt1jF+8yefPy4ZbCLe9ON18LmzrHp06fbBRdcDLBN&#10;dQBPR4zPKVk5g+yPPuAQAJ7LhPMsgE/6Pw1F1P9T6asSeLAPKA9BtkcodR3TBIGfWB9HwCe3GYHg&#10;OZP5GQxNzmOP+GIGKBcNO8XuYbfYb+qFlnTxFZZx9fXWiHNMG9KSxrtnWQMDh5Y5ZIUAgIXX32Y5&#10;lLoCwG3TrrSNE6fbtguvsXKAUVsedZSsDQIv9fc0JFGvkMmwALAd8OuE6XW5DkYHXZge9AB8vbOY&#10;BM9E2gIgds9aYpU33I45wnRLPudciz//fAuBpQZdeJEFXHq5ZWxglQ6daid93RoC7kt2etPS0H62&#10;XH14/dCnLkO4voaB5xpEx3NZWY0lfDwRA4QIEuCCGYxsSowjs5lsGnZ8ozTkiAsjDCvMUtgUiWVi&#10;HAVQRrDdERcZwSppCDZa3raYWI5lyg9ZcDd5wn64vqzGUYZBS8xGhiApmCsEoBueS1lLLk9KoiVt&#10;In+EsnnN2hUWTosrISHaPOnze3A2bUmyzZsTLTYmHGUJTjCU2eECwNiotWhzFpP1QUgRgLRBjGyI&#10;nflw6ecAHWC4kvUWemo+DDvEAlUG6wzaSgF4AKADZlhDeen+Id2ds3K2WiyQcldlNPd7rMKhBUMB&#10;CZPdljIc4XNlF+WxGEkNwCPw8VqCnAZXZ7k5J1Ae17Ge1VGVQQ5wPD2sBLt/oN2++uQtJscs7HP+&#10;/isuKIDixx+8bg8/sN8O9LWww/qk/aeGGvYr2xjv2IOHuigVM7BvoszaFIET8k5rhSVVMUFNjcLJ&#10;GrYYgmQmlG2QEErnjQHzCEGitPW4nUkuH/vP5AW3kN7lfF5098A8MEwl0Wxz3GrH9mkHKWS7yLnY&#10;javJXoYZ+3AoyWIAoNIwk0td1+0CwnztvyLXUIB3Bm7SipfMYMI72M+Lhwmy/gUAKuC9AAAUCxT4&#10;CQRrMCOt5U1BQFiD4WkVbs71pf8DgJWlvGkANCUFKchCYhwA3MBS+QZkAiE4cGs1TADY31HqMMCu&#10;lkLraS+21sZca+aNoLkZU1QkMG0tOZTE0gPuYUAyCIACv0akMAI9sT4xOQFepUTYlMICNd1ejjxF&#10;Imnd5iqJXWVxCWtsur1UtvZ8XRXstaJQur04gFzT5XjcpBnmUF6X87dr4HvVUFKXE9GZx99uFzkr&#10;udtC+f9RnuOavZU3sVBiXX0YdK1gJTIMgWsXPdwfkFd9+tE7WCHNsskA1HQ2FMTqHCcYXuguwBNg&#10;TYKxCQR1OXj9LHp/9ADPv8TpCcoCX1b441XyOglxg9eVEzL+TLnHwPQEfnytA4LqB1L+TgIIBYBn&#10;wgAnkS1yAdb6l9M7vAEwXMv3D+YxpcC4Cq67zuruvNMaZ82xqjvusso77rbMK67DmPQS23LOxZZ4&#10;5vm2Da++/BuY8FKuKtlN8pZabWkwJdaEWKdVwxO5Rw8NO7o17ZWdFuVu3yz0fYBeHwDYw3WdNiQv&#10;hTg+JzMESqQnGsOwIwSm7HHBNFt63lnmd+uN1kQOdxmJfmVp/phTeCB090B+FIgGlFgFbivfG4bb&#10;dyp5NG4QD8nTcF6n9EyCte2AxakcDgXQNiXGWkpKHHq+GCyxghlohllqQpxtoj8YwL5wCH6BcaFh&#10;pPolUSpH2upVy2wpgWz+Ae70B8NxkFlhAbDDxJQtlrR5JyVuME71xG8CiIlJ9CKTUwA8Ca8D+Ppo&#10;Su5Yi4kKxwaf1V4E1Lt3bbVUgDAWCY7nBlIdAeJhYVjDh5OB4Ud/az1gswGw00TXQ64nAJU/4BWw&#10;lvJ3LSxttcDvJqcc9uH+wZ4gAAdzE3j48LlefI3PGu5fCyvEJNQToNNtXqsEfhxd8n08nI+xqCLV&#10;yRMg9AUY/Tj6eV5sbQTzPQL5Wd5scXggt/FA4BxH/6GaHlBzSTp//E34zUm2UsAe8tuYDGDMgFzl&#10;VxjeL6yg/Yh/HujHcv579uCRHkrOLeTm0pRn/a6tAg1cBXuobEkk+M83/+XXWsCqG3B/uYvp7d2E&#10;JS1gaivjUjZDfGYw1LgDVfs9rJ8h8oy4h4AhTgQGpnJ+pnxN411wNyE/qcQxJseSOUGOSIIs9pn4&#10;ivHlMQnNYaKbjXWTPtYpQECcw8J/2g5l2JKsxtAgD1DQ5oV6ftl74mB9MEF8EFUSa21O5a/W5irY&#10;tlEJXMqpy2OrhL1d7cyqBC4rjHcYYCOgVYnDcjbDki1RnuaHWNSdMiaSeNEm5C59bcUO++tpLYL9&#10;FQMYhfwtkcEAgE24KjdyOtrRB7bmOMLoCnR/zfQAxeAqXE4rAJyAToAnRueAmvZ06f3JiUVgqPt1&#10;qfv1NxAI6noBwxF9rMv8DDJHCgDFfPq+BWyWlIgd4iiCCUIF+SHlvFHUIW8pwx2mMZ8eJ8MW+QHu&#10;JnQqg3D3pmL6k7DaHawI+rndQ/Id4e8EbIegB+tsqcd9aI6dC6BdeP6FNhWWI2cXlbsuABTguZib&#10;61K3XTD9Irv0gkttGsBwJkA3hl7eOA1AAK9JZIXo8izATYMQMUCB3+QhNqkSWAxQZ8pErosVMh2e&#10;jMv0hTDKi84YZbcBop5TL7DYiy60TUxY9115BedK1tYusj2slO2YfinW9FMtmY2O3Rdea8U3zkSH&#10;x4ADkKtnwNGKoFrHSZKTPAbW52yNwPw66PV1AITdTHM12e2bhYAZ9teH358+br7zHqv400wcoC9l&#10;W2SqJcKMIwBiX1jyqvPPs1twuLnglD8Q9H4eEiMm9/uwJAP4CjO8ac14MeHHazHNi/sCqELCMZ1V&#10;K2MTEa6svGHumxyN5IWo2NhQL9YxB/t+QfT44pjQpu5Ose07U4h3iIMwpBDBmkjKYTzLCO60lXwx&#10;Ug1ALhNKwH00QwxAkljXhMQoXGNWsjtM1nbqdkvZvIstkkgmvfGwOnp8sYkWTVqdH+YK8TGALJsl&#10;yXGEgcXFoXOmNxlIDvfWFLaKtpMxncLtVH8pMeoBevJNFIzOjqg2JjD89MHZ2Jdy14+PAxwzz1sQ&#10;DXO5njIYs08HBCmJ/RhkiA2qV7gBraDHcq2ZcbniRr6ez+N48bn/egYBUEegqOMNMPqedPy4zY/v&#10;4b/yOspi1u5gj/6U1D7od7xZaUlhh6+GqV9LeRZOJ1DrxDDraq507J/UJ3zmyYfsjZeesYN9HfQG&#10;kxksxDvbKH3N1dZeVcQ6WYQTh+lNfzKc3zcRoIuntI1loBEP60uG3W0MmOucFKIbE8mu3QTgpZBn&#10;Gx8ylyDzRYApFvn6OPQeiyGMKC50scWFLaUMxgodAFT/b5cEzTA+nZ3o/ASIW5UvgmFnpqa+Oyh7&#10;Ce7WEGSPwsaZAGey+lXAUEN9ukqGAiWYE1QCcBqCFDs7t1sBoE3oD5nC0v9TD7BS7JAJcF15CsBH&#10;CVq/21phbtXYxGfhlrIt1scBwHWwo6gAxLENTFVhfiqBdSnpy/6eCjt2sN66O0usvT3fWtvyrKsD&#10;ZxjK32qyOsQA2yl/BV5F6A4FdBpsFKK/E/tTKexaU3MNPHS7Pl+AKKATGAokBY661HGYYl6slRZx&#10;AMHKYgCzkDIYMG+AFdYj8K7PjbMGLmtzAVh6T9XZUfSIsbvKkq1WCH9bhkjoAavzeXOszCLrOJQ3&#10;8gU4/pIV+6dr7ArS3y5linkWvn7niOXJCHUIAF09Pxfzc8pXZ5Bxpk2jT3iRWOMkHGPo302gjJ2I&#10;/MV1fQK3jVduCADoAj99nY7DKocAcDJgKWNVRy6DsepZfP50eogXDDvN5iG9CbroYgunRI8hXH3z&#10;dJgebtIbKZ1DKZdjxk2xfZffaPUzmRYLuChZW5jYNrNPLG2fs96mzBBOO6CndTmZqmrC24eJQS+f&#10;Ky1fF32+HsCzg/5gBeYIe6+8weIpwSOmTrdQVvS8GAx5YGo8k8d36WnYhp3+B5tyxjC7YtpEdv3p&#10;j+cgys/y440K3WUW9vnZviw4IGEqYADmZN4EWR/DsypkWr4ks4WSyR3PQkEc0bEpKnlDZciBQzQl&#10;amhUoCWg89sGG0vbupk0wzgyqZN5HScAnDH0EWlphCKR0SCFwUVKMlNkADCIrBCJp6OjKYGjk5C4&#10;bLVNZI4kbEyxGOy3AnGfSeC+xOg4/ENDLQkZTApgGC6LLcrwLSloZvftsd3bNqO+oI/IUGVYInmr&#10;AbAgTxr8XujX1qs0hZmJqfnC4ALExGB/cjcOcuM6IOi3RvcxvYWtuYYiHpSsAr91S67kkuyNNfTQ&#10;yH71gln967kR8OP7c1zA6CPA+5dzE99brPB6SmtKZLkuoyUMYB0uHHNUD8xUPRllp/Du0lyGhKOE&#10;shbJRC7rZ2lo9Sqwdd+eEmVJ2OpksZdai31UI7bvKfQffIj+9FoOrWYoEEfGb6QHVvhIVzZy4jmJ&#10;AYQmBVHmAoRx/nMpv5VZS3BSKP0+mGG49+1cnwvdB/zCcI7m/sTIpRyAL3oV6W3EUzLp1WaHCwBV&#10;8jplL+WcAMPpBRIfmUF4UCblbxred3tkCAoAandXjE8edgUwwHxYnspfMbkcWT5RBgv8VAI30ges&#10;57KK+1uqGDZUIkYGAGsqKY1hasWsr+UxTNjFHqU7Ind3VoHiw4hBZAI8QPm7n0FIL0xwgEsBYA99&#10;wM6OIocBOmUwpwb2V0opXauyF/mLAM0FZC6Gl6vEuKGpr+7TEcgJAAWGAkv93i4mqPJZ/cLGoSFK&#10;RRG9zWLMCwC+KrG/YmWbIOYmO6SjguyR8q3WzrpbZxVZJNzfAEi2V9N7LAEEKZuri3C2oXe6A1nG&#10;boTWVfxd6ljzS2KNcTn77ZdfdK6dj2npJKIqz+YFft5Q+evq/bku1ftzsUFHzkJZewGO0ecgaRlH&#10;DshYmaBiqKq83xGnnuaEJ8kW/yyA0hFFM9wYB7i5vse/AOAkLPQn8/UCQZjgOWyanH/GWLvy1JG2&#10;6pxpFnrxpRZy9lmWcv40i0U8HcS0OIFyPf+m29EGLnIGHA1sZ7RRzmqoITmLKzXOJW7WipuYn8Cv&#10;C+BrpTxuQTqjTY8+TtNdCy3r6j8hZJ5uQeedZwEXnm8e7EevvojsHrY6ruL3m3r6aTbpNALj8TY8&#10;c8ypNnnCGYiKybzZRyrhLraV0nEU37GOTZ4NvPnABGGA5bwhldIfdN4EqQbK+N/70UoKx+08zI94&#10;1giCugCfjaGhmADT62MTJIipblaaTHR3sCaJAcae3bZ9UzJlcoKlbkqxeHZ44+nX7dq+yRmcaJ84&#10;JJiBLT3CmOh4i2cIkrplNwBJCZ2w2ZJikwC9cEruLYAooOfrZzF4DSZGRFoqw5VoDVzionCxQm63&#10;axvaZx9KcwAwKpLF/8D5qKYXszi8ApqKv53b7ebPCVx/G+pulcCUputuwgBULsd8DLD5iNlRqnpy&#10;VBJr68F7NQxwxdUMOK5FbsF9q65D7kIK178cbufzdLxWDR4fwM4fUPV3QHXw+HK7r26HiQbxx5So&#10;2g87rADp/XCMScSuax/vIrmpaL2QtlRl7kBczL4hiU9hZH9ujvNjcpmLji7OUpjwzp0Bo3QnExgR&#10;pgeJ9L6s/oViWBosJ2hkMht96euRDRLPxFfXEwIpczFGiA/inYyQpOgAhh28UcQHz4bdzbfUuCWU&#10;wKvJtyWzd5M772JutgXQ28m2RiZ7u3ks8CsgPIP1NQ1ABBIqgTPoC6r0y0G4nJMG40sDHCntilkp&#10;q4VplSEW1hBE019NgTUEyQT4SoamwHKMaaTcqyvc7pwmXuwKL2qi7K0UiDAEqSxjIktfrgBhcB7l&#10;9I6NfsSJAoBiz9Ee1s7Km8rfzqZ869KhB6gpcBdDkL7eCuvoLHBYYIdYIGVwu4TQAGAjQKQpcAd9&#10;QIGZ1uA6KbU11HD1BAWQAr5B9qdynbU8XhjqFeo2bZGojNZanYsdVhRSKpey3sapRcjcAOi1UG63&#10;MRxp53Pb6NO2OFNlQL+MLZMymGEF5X5BFJsr3EawUjWbJ/VsGuUAhLuREpUzGW9mx7mqZC8rWBsA&#10;wImIoQFBfPsmsq87xRl0nDz8kPZvsBeoMtYZjggEETCPOWMERqdjbKL2f087w87itkkwwbNheiNO&#10;xwpraAosFightLZB/oUBqh84eYSNncLnTsZEFSY6mTW7c0dPsul/HGG3wwa9CUuPBAQlNt50wfm2&#10;56qrrfC2u+jxLbQmyl2BXgfMrhXhcutQbKYrMnMwSIlNEZieZC2dClKCLbajJezBvqpHmxwIr3dd&#10;eLkl0HcMhw0HXHGhrbzwLJt30Xl27Zn8LrC+yVj9yzF7HALu8ew1jyTe8xzC4uNivayoEFOKXR5o&#10;LdlP37EBbacfkam4em9TMD3GtfsAF1o9dbwZNfE/1EaOGy0yfzwyt2wMoloKpmra6ASuhQI+EYBZ&#10;xk761FkZDOoQ7O/dA0NjSIEsJk6MEGaYtj2VyXCcI5+JZZ9aABgejn4wPpn93s0WzyBka0oqu960&#10;smB7WxOSbBOMbwtlbwyDlQjK5U3RUZS8myiJ0RsykFHJnQ8L3MFAJolp9LAkchoiwrBnh+FEIt/w&#10;9yCaEvALWD8IgMq0CACc/NbSU3EfDPlxymAHpOjbUQrr0kfDjRXXAnrXgv6wP46A0Gu1QNB1BIb/&#10;TwboK/DTzxDgDQGgjy55DAGwUl9s6LXN4c+YPRbxYm9tkX355ov2zy8/sg/+9igZskTvUfLsZYOg&#10;OI2pKXu82TuiHAOC91973D547znrbKvmBZJH5sZBRMDlFuazjik0k2KGAiHuhCH5LkTqMh8mOHi2&#10;YlagXODNmBPsxrZ9KwluKVEr2dtdZKmxnI0kuaWsH8y6IPd3N2Hdu+jt7WSDY7f6fJS0qQidtwGM&#10;iqpUySsQFAvUEyUbAFTvKzc9FIDD9ZieYDH6RzEZlbuycCqS5RSnnAFQGYzQYX8AYC3AV49bShPb&#10;KO14NLaz9VFBIls1AFJKD1BDkEoAqxBnZPUTt9CP8cIQVCVwAmWJeoACQe3+Sgs4qAHMAugYgiCA&#10;bmrMspZm7oMBdraxK9zMehwA1gAANgNIKoW7mA5r+NEEaGswostm4ildk94WNIT6uIFprk4dEZdi&#10;fVVsjJRg1FDJ/nItgm3d3gDY1fCiqYLx1fIz6vg8fb9WptitlPFtXHahRWzG4aUeAGyqJu2OkllH&#10;Pc8KIjZb6ljnI9GuCglNNW42AsAQesZ7cKKuxs9yxu3XYmE/3M6dNJaeHsDmDDoAuaGJ71ln/Y/8&#10;RUxwIuzvPG67gn6c+nbjYGSTYHcTYXligOfRUwyDYSyct8BOPR0vQMrkc5gaj1OEJoA4yQlcGuwD&#10;TnakMcNt3BTMUqfgGONkjnD7yIl22ZgpduVpI+1ehNghl1xmMVMRSaNV3HnFlZZ/8+0MPBYw3Bjc&#10;D26khG0F4BRoLp1fOyJn9f2UHtelwQfA18Owo4M+Xzulbg/5HTV3zLRM5Cxb0fLFw/yCp7K/e+l0&#10;W3/lBXbXOdInnmbjTz/VzuZNYcyoUTjbaLVP5fpkG46/4eTJEwAb5C/tSKN402mrSbHeui0wciqB&#10;fez606tt5H8nEbyYfwfJf628UXU17MYYhV3fDXMogf1QSXjzOsGZZ9t22xgRaPEAYnJ0OIwxn350&#10;M85DObZ1SzKph/TvkjcCejG2aWMsA0J0uTgLbU9Nsq2AV0pSIsCXaHExyRbkF2aJ6vdRNidxtiYk&#10;8gYfzVppAq/XOF57cbxGk/j59MGT4imF/WGKkayXpvIaTaIkhwHu2RJAVu9iYuzIxcAQ1AfTAD+2&#10;GzSVVch3MMwuUD1B9QIBo0Cmo37rEEDzsa90gRxd93YGHTA6wM5nLcFDa9gHXs7wYoV6gtdxHeZH&#10;aS3dnyOGRvYiR2YPBi76nt4CVAdoKbvX04vkZ3nB/AJIZvMDoPzJEc7HuPPNl55AvIxhwkdv2XHc&#10;ltMTmBpFeTMR3G4P9VeQs+uNRizckbXks1pVzcrdu68+yyT4n4QAfWxvvSzb+A/YNPmbFeWlQa2x&#10;rA/DGwy6vgU5UGrkaoYgi5DHsNgdu8I5W2KWImBeTQ8QA4NwGrwx3E7rYDtJZKnxXrYZGyutr+0g&#10;w2IrEpjUpLVsdqD72+YFA2UIwhMlbx85wLwr6uTT2M8BBPMpdxVOLrspnVyYnhxj8tG91fD7OOJn&#10;ylsxPZW8VfT7NPmtw3tPMhh9XE+fsL6YspeyspYysQb21FCXZo0wtQLYZD4ZvgI9Z8URz8TNcYTX&#10;1LDdUZtu9ZyGOoCsfh9AyGHtra1mL/1DgWGOc1rrM2FZOMZwfzP3tfA1+tx2butAM9hcDjBxXNcb&#10;0IR1OvfBFDm63oy2r5Y+ZgPgVIeWr6ZA+kHAjMet2xoAvPoygBAWW8/vUAc7bKDcFmuUlKZdYmkm&#10;0K21AHAVDLIaNkr8Zht9yWYiMuv5/vVsElUjmm6vLcBM4X7726NH7KmHDtjDx3p4swom/2Gx3UI4&#10;11njToG9nQK7oxdH9se5Z3HOgZHBzCaTGncuk8/JygmeAotjw8OPla3bb/0TTO90JwpTmcAacMgH&#10;0BOX4yVk4f7xj1hhaUiCLOZMJsaSx0g24xitOiar0gjCqs4cdI8eh1HCOIxTJ+EQcxHgOv2U0+wm&#10;GOUqhjQ+aO60dZF6CTo/dm8bEUa3zWJD5O55OLossFYiLpvZ8mgFFFvZFOmF5Q2Q8THA9T7W5Npl&#10;XoDer37WQiv6002YFpxvkeedbQEAq8+lRMtefqHNOv8suwYL/+mjKOPJMh7LYxlJiT+CrOOR6BpH&#10;S7vIG4DyTsbCAiNC3K0Vd6A6WhCVJQnOG1BdWTxyKgZg5fhJ8iaezxqm3ugqYP16g9zfnoMdXhHA&#10;hv4ueL1tjAxyytqKojzaUQVOXzAhIoDXDrvtOM4X07Yqk7t5WSYi9nSIRAKvL8phQHAnzFCDi7zM&#10;dH5+seVmZuFZmU7JrHJXra5oqrxYZDUR/JxwB/AEgDvYL94aE4NLVSjVGSBJSZ0UE8ZrNNa2A7Kb&#10;SbocFkmcXCi+d6GeC9huwKNf613kXATBuoK5DAEAgxgUCBT93bCH5/ix/+tDKpqPA36uowkw7A4G&#10;6ANb9GMK7KNeISWsANKLMlmyF0cqw9TYa6X0gjqD9/kBssGwT199HcMTTx6HG2WvG+4v2+nrPHx/&#10;F9PdT3Fi+dAexD0kL20L/TniEnE1PkYjvxvdmkLGNUyJ9p7HJkeYHcBhuS6XHgNK8JaqMrY/3kED&#10;/Xd785WXMW19zbHjevTRg5aKWDg6fC19O19W5NZC1d0QMgOIAN2WmOXIXe5lc2MV/cX1bGkwxEil&#10;6Q6r25Hk4xiRprHOl43tVBZSlr0wwl2bNzBhWktpS5mQi5UVAJhF8z4b4WgOkoE81tYKNDFF7lKK&#10;E3MhpqeVDDaqYXdF9Pxy2e6QjbsAUMaoJXJl3gvT4XNcAxD578mUVMAocKkim7dKPTXp8xiANHDy&#10;2BkuyE5yANBdAIhn2takAGtmDU7gVwf4ac2tCeFzK5edXHY7AAdoCdwwEmiDGXYAhF0tlMOcdt5Y&#10;Glmba2JzoxMThQ7W6Vq5rsvB6+n4DNJDxFdQj1FHTLWtEgE1l7pdX6fP6azOdL5WbLGNMlbsoQWW&#10;16DcYHSBAsEaZ/oM46V0bgb42hsAQ4Y8jbDGulLYIexVjjYtDD8eO9ZtH7PK+CsbQ7/guP1fKAKe&#10;/PNB+rQb2M7RuudsgrmusRuuRP+HecGYM061c84k2JyJ54RxZ1DujcUIgUHJ2ZSnhCVNmjjGliya&#10;Z9dccwW6PxLgAD9Z4is3ZCJ9ujFOHgh9QIxSJZQ+/fRRjlBadlouZ2mXu/ToMTAs+mrOGUs5POp0&#10;ZDFn2NnDCWdHHD3tj3+wmbAunwsvtBAmsXHTplnhDTdaw+13MbWdD6Obh8B5Ido/pC9kizQRjdlK&#10;qlsf1/ezRtfL1sgAusA2dIFV7ArvuwbVBPvI0dPOsYjLLjQ3AtsXXXCu3XLWeHqPf7Qpp/7BJsH8&#10;xgHCo+RpCACPRLA9QsfpZbLbzO83ERa4GWf4A/3lVs2bayktFg2syophfMWoAArjnL5tbwu7/APl&#10;2N7lOmuSjfz/KtlE6u8qpc2TCPvytFi2O7YghTk+IJ/MCuQvoYCTP5UnTjG8ljcxzNyxDQKQw5s7&#10;CYSd9dVMm/exMx9tqdIRAoSbEwDF5CTLzeKNuaaaN+0qJv2NvInXUKbnsv64l9fdLnrsqbYzPgEt&#10;cQKMj1iIbclUWzutuiSXCIgcWk7pKBuybViEH0v8XgK/eZiDku6OADlQQT86gJ92XINhYypFdfxx&#10;TRYACrAEbv9zYIRrZVBAT3AdTI4y2VuDDABNjFGfLxNSMT53SV8omT2lL2SSLDst+fTpOJZV7nNZ&#10;pmbFDL//1uYiMjLetP8i6eylv90Pc9iLFMXHsrfG2f6GIuviBZWzmWmRvPwA6ni/+ZbCCloijG5T&#10;8AqrZpAw0FQKq9qMNVOiHe5qte8+/9i+Ifnu/bdetG+/fJdQn9eYgLYwSSLLNHAN0yH8zCLR9Sle&#10;kSljHlOu7J0kku2CXdL7yEnz5Q+sjA0Sy+j3ZbO9oYX8NKa9GaSdZaKZSoMB5pFzkc7XJYoxwgy3&#10;JbtTkqEDZEc2bSufg+g6D4PRXMr1LExG96TQC0TzJ5fofAYh2Wks+iv3gpU3bX9o+CFAcXp/gEkL&#10;bi/qBwoA6/C9q4EtVfAuXExpWcjOrQsAE/HD88Io0h3Dix3EV7oAsB7mJ51fszY9AMAOgsY7YIHN&#10;Ym7NTIoZiPS00SvkehusUIAo8HOAcQjwBHoucGuntBag6bKXSbOOU6bzcQ/lto6ATx/ra/S1+pwe&#10;HkNnHTnGAKBOZx2sDkbbhhC7DYbXUsFtPNZGWGBjDf3OGgCVPeUOSvYGtKGHemvtgzefIdkOb8lP&#10;3yLc6SNS6+7j77iFymaJebEAvxoNZFTgaibvbCOwBO+7bpnNveMm8kEYXpw2jNJ4BGBIfxBvv3Ml&#10;hlYoEn2wq6+8FP3gNMf9ZcRw+mIjxttpp5MBAsMbi85vHNNegZxW4wSCg56B/7Mxom0RgaIY1kgy&#10;Q0YBKKMAvtEwq3EA8Lg/DLMpf/yjTT3lVErh02wdQwn/iwHBc86xvfQBy67/k7WzIdJLxnAXBgct&#10;cxfB/pZZywL2hGewMnfnLJxb5vA5cwHEBVZ08wzbdOGVFoXcJwJBc8DU88ydknoxDPB6mN45/Lyz&#10;zzjNzud3mzwCIAYAx9D3G800exTl+0iY7Gj6mOOw9hIAnsnX7NgcbYf2V2KIsd0GelmhbJRfJB6f&#10;vZlsEfGG18Lzpp43tvq0wdPIm2MTz6mGvU5vtq0hnzfiHQxAEK2zjZECC6vMz8KIo5bnOLZWDEQi&#10;EU4nwQYV25qAf19lURZGHlIxsM+evhsGN8jwYuQyjVA60JdNE1bstsIS87N4btRUWk11Oa2fYp4T&#10;5VQJlTz3ynieVVofANlQWcybeSWPq4b8m3x+7nb6hugA/cjD2BLnhq6NmDrHIl6Ap5xc2B/gJwAM&#10;Jd4x2EPsDxZIX05nENROPgJANIEMP8QAxf7cl2OqSoj4YPmL5AU5i2QvHqsHByEejhwGIwU2RNzZ&#10;FQ72WOi8SH2xq0rHLulZwnh+++0r+/Cd5x2F/3ZsnZIZqx9uLbXDzcWWt5l3EB+cXWGSCb7zbAs9&#10;zG3hSyzJb54l+jHN9WN6i0tLIqtw5QwU6gvY6yX5Lg8N0uPHBnAnZr8Yl5kTuL78pBfNC084q1N6&#10;F0pO0HACGp3iC6XGoZlJcFwIEpnoBTRaF1pi+EKs6FdRxhLegxJ+B5o0+fttpm+4m1J4F9KWbSlu&#10;9DHw+uNj6fz2YduexXBEO787+b7Z22V0GuXsuOZwmY1JQSVSDg0usrGRqpD8BemLgE89P7E9lb66&#10;7shghsrhloo0vPIYjPAEraZsrNKhb1Yk5xgANTEEqyI54azGlgw2rZW3etifdn6bkLm0AC5tfNzB&#10;+ls7Nlh1lJR1OME0DQFhdyuyGErhFpihgLCPYUlvS/7vTK6bPqIATYAswNPj020CN10K9Fwf9zGB&#10;1scCSocRlu+hvAUkATadLtbkenlMjbA7lcs97Cbr+zRj1NoI8DZRftdU8Bj5eZ3Yef318cN2gmS6&#10;X0mv+/nbj+xNUvBqMbCNDFgH+C1Gb8qbOsoB7VT3MPhppVeYT484l1yUKiz+FQngtmymXXg2U95T&#10;h9lkAGoqSXETh4+3s+jfnXMWGkGVhLhCj8XJZfTIKURjTgTEGI4AFsORqrgs9IefMcZOP22UA4A6&#10;YouuveER9BBHkCU8CiY5ahSZwtjnj4H9jYH5TaG8vmDkaJv6x1PsTnpuboCgH8CVMO18y7z0Cqu9&#10;6TYcWubh0II/HyyviS2ROjZGWrDYb0U43TFvPutyWGJdeLHFoSsMR94SPP1i82TXeSkT7Bl4Fl52&#10;Gmz3FJgfU94JZ5xBQBQSHpxqxonZcr8DgAD6KIB/LL/3eHabBYBn0QbYTJvp0IFq299bRE84A70o&#10;PVr1AZt3OgDYTr9PCgG5cLfy5nWgm/9xK22Spr28gaqNksXnlUMIttOrC+E1FOb0BEuy99nRgS7u&#10;r6I8ZjMkOtSiMD+IIRM4bx8tj+pS2GQ+r4edkIbttn1zsjPRTaWvtxXZjAYlGxE6a8KbgqB6I7rB&#10;RAwVtFInWc1uBNVb42JxWmJYQtmrklclcAQ/OzqEjSwkcsPCAJAonIm1uB8JaMi/TgAYSl/OAT8u&#10;w1j9CgEABXxidP9PEBT4yXlZk19NgKUDHOwJShM4eFQOi+UxLKFP6LEGiQsDlg1ag6PU9cfz34MF&#10;5mi/9XZfP1seBOp8/9MX9uADA9g9JfCu4Qcr2G1/HqixasrEZLJAg9gdjuAxJUi+gjHBZmQqiRgR&#10;bGRPN55pdqLvXEtG1hKOW0swO8ZbUarXAjANRXtYo0KXhnPzO8/9xf6JEeuXbAx8QVbJVyc+tQce&#10;OGx7dqWQlYKAEqPUsMAlRF2SGuc3i91Tfk70PQwWFnOwt2ILJJVBSUr4CufsYGVrJ/q/XTi8ZDDc&#10;yM+A3ZFxu5vprzY9cuj1yd8vF4AT69OwJo9tjQqEzjWUu9L8lWAsKturIlxT6tmHFvC5AM/VB9Rt&#10;AhyBjTZDGmFLAsAqlYuwOfX1KuizFfO3SsRZN4RQeQHgHkwWWuT+Ug/IAIAtDDhaYGAtgJ/YlgCw&#10;BaBphWG1N2b/zvoEfALCnnatzslIlfuHGJ+YnB5LK6DkArt+pssqdV3lrgsIXYxx8HakNgBbM2Dd&#10;Vr3dYX5d9C/baGf0we56Acv+pkKE6xncl4ckh2gBMd6qTLv/WLt9/OGL9jMRnj+y5vg5XoEduMUk&#10;swgf5rvCAtkMCeF/t53MFA18+tqK+B1l+cU+MxsvLVQO+ZhN5GJ60UEswJ7kMJuBg/P5ZzLggAnd&#10;gbnoNZde6WyQyPVlHMMKuUMPPx2QGIU1/qgz7RTA7gwAUCAnFngGzFAAqCMw1HEBoZykRwGCMlJV&#10;/1Bn/BgOGcMTYX6TT6UcPuUUOx/x8WLMRn2QpkQhTdmNRrDyuj9Zyy0zrA235zbMVBswS2ikJG5b&#10;eI+V3narpV99pcVPO8+CAesgymcvgE+5HIvOPd9u4GdegmRnOuArecsELscx0dbjGEvPb6wyTZj6&#10;CgBHs6UyijOS6wLASYTFnzd5Iv24WNvfVwWg0Q5pzWBlknZHyy5ADtbXvAdZ1V6n59fVrOcN3pjl&#10;sPfGPZS/9AF7C/mcbFZYawj+amDglcvWVBS99ACIRBi9uDjeVKvtvkP7kdjsccTPcWxqbEWnl0c8&#10;b1kuCwtkLIux5XG5b7eiEthMaoDJlZdgE7eb0hpQCw+2zQw2UukVJjBJTmXosW/bVpYONoMdckUP&#10;dYBPl3n72CCCEZbwvYf5MujwU59PIIEY2unFUeqGwPaCh2QwgQwlgjaI+Qn8uO6O2SdH11Xqiu05&#10;chaYny9yGZXAus1nzeBWiEDPW9NiADAIIPXkc9z5XA/u86LX6EOup8/ahU6s4ydvvmT/+O5Le5lh&#10;Rwn26aEYtqZj6nmkt4ZSKI0X83ILoz8YxvpcCN83xvsuprYzKYHZ2ACsI+TFx2MPd8OxhZI8Cl++&#10;YB67Bi3B7jMcc9I0enf1OM1UYXOVnhRuB5uqcBN53T7Hnv+dd9+wH747Yc/97UnLy07DIXo5PYo1&#10;aI1geNHLnSFICuC3icFIIuLoVFhgeirC5h0BDDIiHEHurmT6gIR/y+Iqi6lvBkOZHKzcs9DyZSJM&#10;zmebo5CVNoGTJrsCP7kcF2jfl7W2ckwBnAMDUi9QvT6VwK71N7FA11BEPcEShNONYoD00UplTgAY&#10;tgBuZewIa1tkE03oECbe3jCdvZTcjQxBmjXpZdWttSUbAFTPjycyJXAPwNgO2HUwBVYJrL6fmKCL&#10;/Qn8GqoAO7ZG9iOfETsTq9NRiStQdPUFBXqu0lfXXaWv63N0n4CyF5lNFyVUF8DdrYEMDK8N9+dO&#10;jE+beQ60Mb3vaSh2Uvc6sEp77m8P4hD0EbGcn9q3X71njz98CFegOAtF7hJCry+QEKvkaE9HTF7D&#10;UEbmsC0a7tDf7ORndfO7dzOcOdxWiJh8E+zdB3edTfyNt9qqBTMBwHE2++Y77NbrbrLTGVAMP53Q&#10;I8BvhJjfiMkwOYBw+AQ7A5Z3OvvBAj6B3cmMT9f/5ej+MwbdpEeyQTKSsnMk7GsspfEEQGo88pqJ&#10;p55iZ1Ki3sTAZC2raKEA4Cb1Aq+41kqY5OZjeFqB03P1bTNweJ6L/T3ZG1debtHnn2tBmD34XgTw&#10;MUC5lx3nu5hCX3r6CKe/OHX4SJvCzxkN81Mvc5TS7AD10ZxRI2Gl6P9GUuKPBPjVAzxDom8FwWPq&#10;Kga4jyFFT2epdSGL6mjJJAmSPnANvV1Oc812tokyyX3RRlGODfTwXOjMAhz5XwGO9QxO2iiFZbvW&#10;21ZqD5Ca2MMbVfo2dIFI0mLw+gvG7ioTd58D5GX3dLSSRLgbthZBxeUNeIUAmBpgMPFliySeyXEy&#10;A43i/Gz27uWJuZcJ8SbbvoPd8PRdlpm1F8F2OhIp+oE7NGQroV+fQg8Rqz1+Rm1ZASuXMgAuGQTA&#10;cGybwikfQ73RwzlHbAm5ywZ87jhBCKAlfg4G8AKkDQRMBH66fjIACvDE/DQB9gMAXWDpDDW0Gidr&#10;KsDWB8bmrrU6gDAIzZ07/n3RAMxx8oZ/wHX5KwK3D3S18EsyNdroA5Phj9pdSs8MlwhYnETRIQBz&#10;LE4sUZ70dQDAcOQ5IfQmg/n+Kt1DGdRopS2M2yO97mTZGtEz62tRQXNhu4Q5BS7A1GAhzsTR1opO&#10;LBMRdTb/5L8wOZT34Al6hN+S4fslAeCH+jtwskCDBPDGRcP2YHdbsLfavBEvv4S1vKOQ45Gwhv4e&#10;QA3g7WI1S64uuxE26zFL2JxDLy8Xe3xp+kqZ3Fbk43bi5ISwwgYAFlGmSuoi1ieDU4GfeicVJduc&#10;fJUq9n0Fgip5XUzQ2QPmBS4wbCgBEJGcNFE+tjSxuSFLewDRmSJT7u0I97SYtUR40loowEGmlc0P&#10;MUB5/VUhdNYQpAcg7BMQARJtQ+WuGKD6fwI9h/3RD1T/T6eL7zEgLSFMToCm6wJEAZ1uc/X4VOqK&#10;FQogXfe5AFOf47BEgLcV9tpBb6+bx6XbWsrT+fwC6yI+ob2ikL5nFiuNHUSJvkQ/mLQ9Monfff2v&#10;sNRi9kzXYK+0nsu1GGCs4u+Z7DC+Ph5vGyVzN79bO1Pxtvq97D/n2IHOfMpvJDb0Fvcj82lgZXB7&#10;AitWuObksWIZi2Px+ZMm2NkwILE0rb2NhuWNHk1cJuxv5EhY0sgJTvl7hsBsCOxc5a4u/x0AR5+B&#10;SzRnpPqIfN1w9oJPB/iGDweQdADAcTDBcymNLzztj7Zs6rkWgFg5hhJ2F/KVNHwKd+FWvRfj06wr&#10;r7O8P91m2y67wsKnnWt+gN+G6efYPeeeZbMpnW+AtZ5LX3ESZzLfdzLgN84JbwKoAd7hlLwjVPLK&#10;0HUsk14GNKMYggznnAErPI3gdw1tJmHzfxZgnEscqgCwgTeR9mb+Py0ZDsj1wgT72nneiP3Rtuhs&#10;5U21ifZENcYXjYSHdWcAaOkI7Xn+8D/o4vnUy8plDy2s/g76cbyp7d3OCpz3arwDVyN8pjdYVsQe&#10;fyfPxxpne2tHcjSvNYAPzV4k63SbMDgQQ9yCjm83ww0BYC6l9C7kMmKAOtGYLGSm4SSFyLq6IB+F&#10;xCDoZe3Z5gDhRkpslb/VJXlMgf0pgRH9RgcupAQGCCkfxZjCADm5GgtEQtxvgx0Cfh7oArkewEaI&#10;v3MQSAOQfusZenACNrAqx3HuG2KHYn8CQA1QgtyxqWJQ4QYbjKRfFoypaB6g8P4bT9rfv//Y3saT&#10;ryR7D4ntKM1hSQd6CmmGJjsrZuGUuCqzI/DeC2DLxHv51Y4oO8j9FrR8uLTw2KMA8zAm2eEMRCJ8&#10;2OOlZI0NxLoKZ+aNlKuJsUvI+0DzFzaPFbaFTL4plYOWMSnGWICzOyWUP9he+/yd1/FGRWrz8ccM&#10;Sl6zZ55+0NLYqIiOYtcXTVRk0DqcbdegLWK9LWk9LhdsfsAC95FHsQMN4C7Ez/t2iPVJ0zfo6KKT&#10;y8Q3E9POfKzfy/Og97C3KhkbwFKq2GctJ12tEllIBdcry9lmkBsz01iVlxp8CPAEgL/3/zQMoSRs&#10;RQdYI/cXJqOSwCjTo4knq0TTBTT9twSwMI4Ldsi6BaydpVov625igI7tFf23Jvp/7RpEAERtlazR&#10;0esT+DmlruQwXNfwo74SGyvAUaywDQYl4OsG3MT4XGzuEBP5I51lDrNz3e4qlQWE+jzXxFifcxCg&#10;EuuTzKUDFtrKz2giG7mVNcf6Aqy5eJfuqCyxFx59wH746h1ilj+yH7962w731tHPjOQNCKeROCzQ&#10;KXtT6dtqs6WLx6w8lA4NSnhhdmDj1UZzvptJZV87j0Ev4GYm2jDbJukV6ZnWIsXJweopkqTDfLKY&#10;U7BQn8bEVJNgyUGmoPOT88tYAtNHI3MZLckIHn8jBR5D/oD/q8sxZ2CddToMkt7iCD7/dIDzNM7p&#10;9OGGAzgj6QGOpBc4acTpNu3UP9ocNlZ8zz2XgcYlto1NkU387K2szW1n0LIHNrjryustlt1dfzZH&#10;3C44z+afM9luY5XuAvqLE/7INgesdQrfcxKgN2r4GfzMEQDcGDsDQB8O6I0A/EahZxzNx64SeBQS&#10;GMlgThMjZRByNnKgicR9bsdg9OBALe0PKgLeMPq76O3SC+xsSWebKI/SttSO9JTyvIIhttNPbuU5&#10;BAC2NzMo6cvidZwLwSllQlzA4EOlstQE3HagwekNlhKNsIVsIj8cn4MDMUzF0r6AxYZDPU28WdUj&#10;BdsDC02xKDY3YugRhmCtr6jNONhgtOP8HIblFQFI3LeRKXMMcpetmzDozcligLkH5UaSU/rGYooq&#10;8NPRAESXw8IBjnC/uTBA6QBnUOrCpHTE+gC3UAAvDKYV5g0Y+sCuuAz0kNEo4CcAdBPwod0bAr9B&#10;MAQUKY39ZKLgiJnRFdJPFAgqfjIsYAk6P7zOqtLts/eftU/ffZY/UCvDhmBkJRE02CvpMUFtMRsI&#10;9mQY40X/EVDVzwjmZ4d6Ud56MkVezcodgmt/Hm8AvctARJeh3veytbGYhWx+jnp2EQuYGsH+kLJE&#10;huPuEsmUOIEEthjK1/gVlhjGOhxT8JytIdYNkGSSapaTmmwPDgzY9599YZ9/9D5C6lftk09fsSqY&#10;SRTapZQEcnox6dyOY3MWTjLp6KC2s9O7ayfl706cXdh7zcDJOY3YSm1x5GNokENUaME+sb0tjktz&#10;LoLtfBmbUqaqTKvmVML4qpSlwQBCAJiPR56GGMVIYEr5Hip3XaxPchKH/eFoo0FCLb2/ShrRZUhh&#10;WunrtQNwco4p2BZp25GBxK6kv0sAVBHfo5MBRgPMqI2Spg2zA6cEpu/WCmtUD1AlsKv/p/LXBYbq&#10;A4oF9ncWk+yGkSrl7wAg5pSxAJtr6CHWJ0Z4lBU7AZ76lHrsmljrYxdDdA1GGvi9pffrAog7Kc+d&#10;nl81PUTKlANMCj9+5SUMfX60f/70mb3x7IO0DHi3x05/My4wMUx241ALKGC9FVlNM9b+nfzurYB7&#10;PeDWzvNIvalOGvL9HbDTpjSmgJuZVvJ45YEI6DYzee7rpOTvJOAKMfpm7LciUQKcfx6TXYTTU6QP&#10;ZCorUHAMUCkTxwAeo5C0jARMNOl1TXtdIHiyb6CujxvOxPgMemyU0cMBwdNgjacAgKfA/k6lRB0O&#10;EI4BsCYwrDiXMvh62Js/U9xcZDAZl19tmRdeikPzdZZz6VW294obLIlJbyDiaQ+EzQunTLRrJVrm&#10;61RKy7BhFD3H8ZS345g8jySb5IwxI+w05DenkV8ynOjOkc7gA/bHeuBYASHiZ5XAo2G7zhBkPIyX&#10;CfEFsMr8zJ3W3VFGS6SEEpf/CX293g71hHnjaiBelcqhl3ZKD0yvo4OJf0+mHT1cYMeP5DM44c2R&#10;XmFrzQ5aHRlk6hTACDHh4LlXz5utvCgfoJ87wBtaDqFicXj4BTEH8FjLqimRvaVEI3TU8zxqq4EQ&#10;FFpxXgYbKazBbWKrhGjNIHJE/NjzDdF1ADAC8Etm7S6ElbsgNkE2hmC1z/0CvyiCksIAzo1YZaVg&#10;hqDByLAgQsEFSoH0xzTVDaR3FgbzC9kA64PFhQNAUfTYwgAhscAgbleJ60d/LZDrKod1KRGzLz2/&#10;QG2R8D38WJvzg6F5cnuwwNV7PmX0fKxy7kC57UlO7H777XviJJ97EKfjVBgekhVCtw+Q86CSLyFi&#10;KWyR3iE/x5/vFejJz/JiiLLuBq7fArhRnnsTbwkr9WM7RUOKEEr5YE4YrDaSHd0kDAuS42GPDC7C&#10;Q2eTSIWBaRi29RHs+cICY4LnMiWCerPqFuu9wFIlu8FFuB6B9PaNEfSKasis/cg+++x9++QzhiQn&#10;PrCjh3pszzbsqhQmjnXVDuQsmelhDE1wc2EnMgPnknyW/0sJLJKzSx6lbwZ9t3SAqCCdLYgs9fuw&#10;q89NdRigQEouL+r1VTG0yEMbmEcweBGDEGV+SApTRI/P8QFkSNII2NVR8uqyiZ5oLfGjTQBmA7qr&#10;lnoEwVVsY4gFwibVNyxHQ7iD9KtQYkYDsIsSAMr8oEEZIDC71iZ6gDA+DT46uOzV8IHemJheLdNg&#10;lbsqg1UC97YXOh/r9g7liODLp8fQQ66IprQClE4mzM34KnYwbW0DzAZZXzb5HZTAGryw2dEF4PbC&#10;BHS/ThNleBUrVHVsfzQAwJ34E7bQ/3vqwQP2AxnLTDnsH19+asfJY96VEIKdGQ1vwC/Q/R52TAOc&#10;x92lUhcAPdRdzIsykzeUbbBXSm9eaOr7NVNea2WuCfF0k3qkALvK40bZe+k27lcJ199dQhmXQ4Tj&#10;Cjt7Ej0wSmGthmnDQyLnCaywjUPgPE5GqEhJxkjfNyR1Odkt+uTrjnv0CHpu6iHSOxyOlOZ0ASCO&#10;MKfA1E49bYTTRxQLHE4fcCIl8AWnDLNZY0axtianmAutBkH0wTXrrJbJb+o115nfedNsLaA8Dz3i&#10;xXzNWZxxgN9YOdYwkJFdlx7bOJie3KqHUwKfTv9vBL+L+o+j6PmNgcGOJ9RpPKWuA4AahMjHkDXA&#10;sYr7HH6arbh3nh0j17gb5/BO/oe9HYUMQ1QhwKY7chE7E64FqKnP2t4MEPaQM8MbTUsDlQmntyPT&#10;BnhzeehIjd2/v4JePgqOPkrgTkBUjNCRWbEN0sk+OoOSloYCXkNJSNE2QG7u5TW/HCMFT2e3vyQX&#10;h2+0ew3VZXxtE4+hljf+IgAxlS0SjBQwTdi8ic0nXKSTeP2K9aXGRzOQJFJ1F+FbSG7KscOTxKai&#10;KNM5wwLc5lGi3g24zQbMsHOnnAwF6EIpgzUBDodZheOCrLJYJ5xhgwOI9PCcDRGtw3GC6cH5yx1G&#10;omf0fxuY8gb4IprGTmoNtvcBHpgYLJ/jaLM+eOtZ++rjV2iItvAEDkbQvMaOwSj28wLZgwg5jMGI&#10;lwYnAmFcWoIwIg0LAKQBvGB9T0/6gP4zeJdWjq8O4UMYE0QG08MMGPzcKFxbQgOxrQ9GTxjA9/G/&#10;mT4C9/vL7eZG0qvwLONrN1L+a983iR7fFlxmojwWsU6XgPh2H5OoQNtDj+LF5/9qX584Ye+8/bZ9&#10;RqD3048NEPpD2BDDFDllZLLVkYu4WZ5+EkNnoR1M2x7gZPQKCPOY+BYCbEXOwe0Z4CwG5KpkakBJ&#10;KlcXgVUhGyAFAGY5a2/FAJ52glUaC3AEUgIflaH1DAlqYIpOP86Rpuigl6uTsSibE/QC6+lrlfDz&#10;ZJ2fHOqG1dgc/seLeEy4MrMj2wIwuY5W4nTkEqPTJmDUlFc9G0DPNQjRbWKErkunF8iLwlUm61L3&#10;O0JpDR64vwew7eX7dMPE+ig9OxvEuOhRsvJWQ3iTHkNXC31GwKeLHeQSQLCY3+3ll/5s/6TX90/k&#10;LR/g69hSgMtLJNrJRBbeN+L6Ec5Enwn5AC++WjZH2ij/D/L9W2Gyhfzd9HfR49ffTY9LzFUMVo+t&#10;nb+XdGuSbPS00h+kTBYbccTe9KiO7K+lEZ/EtsgY3GMwQgAYJlN6jp1wLsMB8oHHE6A0Ho8/gHCs&#10;2BaAdnL562J/J/cGR8D2hgN6IxSsztF9zqT4tNF2xqn0AjmnA2DDTh8GMA6zMWgTp/9xGIFKuLVg&#10;4JqOHrByAVIstjncpk6xJZw71KdE2jKB6a6sukbxPUfTYxyDycJo/SyFOOkMleiuxzWG/qXOWF0y&#10;ER4jFgvjG4X2T1pAaQDHEfI+GaYY4evh5DhLEK//t/6e+n/p76mjv5neIHXdeSPl7Kdnf7CnzGml&#10;9AGYbTByfa1u1+nvpD/LgE3XOxm2uf4/eq451UVPuaPxLOb1kRDlwaAEt+cgN4tg/1/ra9txl96F&#10;FGYn3oI5RNIWZW1nAQEbOcLVirNpIZEbU1WIuqCax9aI52VrFXOFOthnLW+GZQi00yEtm2D6YTYs&#10;PnQNoEeJ6L/QYpCMCADV8zsZAMMARtlhhcEGown6ieBzVCYHMtWVWeqgWzTghHxGwmhvyl8PSmgP&#10;ylYvNISe64mtJJaxu7bUfvr8PXv5mQcZQ1NOUr7koc861lWGtTZuDvTv/El2C2RTJADw9ZCYmp+7&#10;QbpBTZcptQVokSGzEU+Sv+FHeUwORxAgG8gwRMAXG76AgHP6ln4zEDNjaBC7GMY3yxLj5gOSfB0A&#10;mBCBfVUIFldRy2G6d6MtZKIbQkwlf4s4Et7C2IzZFL0BCcoewCyRxmmUM6Y/8Rlh7l+8w3DkFXvz&#10;5Ud5kWWzb0v4+26GKHimpe8MY2UngDE9ObUFlLysvRVmKagIcCNDoRS34xp2XyvYhy0j4U0TyIqh&#10;bA8BlSQuAj8NR+pZLxMjdMAOANTkVYORMtbIaoie1IpRBVNiAaJYk6QHmsq11aHBo+fViLSkTEaq&#10;TIFTAEDfFfRCsQCrpgx1AZ3rUqYIOgLBJm1zAHQuxucSQeuJrtv0ZHVpAl0A44AKYKPHovsFNHqM&#10;6sPVwkTrCE+qY1+3jj3eCjJLSnBwKSFTuLYCrZcYIy+uQn6vfQB2Ay+mN99+AnkLoubP37S/Hu/D&#10;Gp+wpSSmeMgx4vyUoRxEf0/ASwO+gyc54NqrUowtmA5YYAuPX49bj1mPTfvBrvLdGeZg9trfpv4g&#10;PU96g/cdqqYsK+ZvSBA8zLqbvuQe4hEmjhsOA5yMI7TsrWBFRFqOP3MqAHEuAMg2yFgBIKxJ7G4o&#10;L8RllS9W+DsoDgGRC5BOBsARpw+C4PBTNUkeYaeO/CPl8R8YivzBzmGCu4CfH3Hp1RYwZRpDkfPN&#10;/bxzbS6M7Tp6hdPRDU7WHrIcqgWqiuukvB7HsGXMyQAokNYQZ+gx/isA0gMcAsARlMLDYYVag5vI&#10;BPg8Sv/ttHvuH2h2gEnH9Uaiv+8gmClTptCOHaixQ30Vzt9cf2PdN9CFuxBAJrA7ACDqzVH6UoGk&#10;nkO6XV9zdH+1c/Q5rs/tlRkH/9+DMudggFaOs/uuzchncJaJok8Y7ufhAGJU0Fpe70up/lYgc1kN&#10;wVkF85PcBSOEjf4wRyQ1ZMwkxfjQK/ZzFh0CcYEK9FuB6HqNDdvLGtdG7G4CSW1T0I9K2n8HwAiG&#10;BeEATJQvjIpLf218oO3zc8xS2RAB/GSL5c+GSDCf6wdgesIIvRl6eLpRYnstswf3d9hPn3xojx7q&#10;JaeCSU7oeno5W2mYl+POHMCyPn1EbPODAL9wZC6OiSo/R4FDEZrchlLaAmqhvvw8D5XAyF0CNEFm&#10;4BHA4IbeZDAMUWWyyuXIwFncjn09jFHAFx+NyQEDkLRUN2Qs6Pfi15C7S1YAhgXpGBkow2NjyHLW&#10;c9Y6Gb3xmMQmshtcBDNrpCG/nai+popi9ohfx3X6ZXv3rWfso/eepy+Rg01QLEHcyZgtxlEGs4GB&#10;bXshHnb5AKDiGctxOM5XTCNpZcrTHfTDAxDTcTzWhoeGIWKCDDlcspgaSltNgCVK1hNHwOcSJwto&#10;9I7qTIoByVrArgZHaAFge/1OR42vUrOcNxWxymT+1gLASP+VfA/EzrA8AZ6eWDJDcDFBgUo3k9yT&#10;e376Ofr5AhDdrheASx5zMvvTE971uFyfoynskW50YLCtUgxbCzLCeMwJPAbAmr5bF5PB/d2o9VuK&#10;rbgYmUpbBb3W19jb/sE+eRfxO1PgbVGYx2J8uzcKl1/ALx9H8HaHwQqkJdEBtGCAXbC5TgCwT72o&#10;IXaiF6Yeq6uE16X2m7vQpfWhZ1Np1kEp16qVQGkgNfXm9+/nDTkp3p9NkOHoAAd3fyew3jZ+In1A&#10;BwDPcYTRLgAc4+SDuA59QkpQnd9BkftGMTgZqUuOCwAdwTQA6JzTGFCcOsL+iBj7jJHs57IqNwV2&#10;dx1SFr8r0MxecIWtwmxh9qQzKXlPtemUzVPJKJ4C+xwN6I2CzemMAejGA35j/3cBEMBTP3OMw/74&#10;PhzZdY0GYC9jda4cKdj9KDQkfnf9Xw/2ltuRgSrASb25QV2oLgViAkIBn4DxcH+lA476WJ+v23T9&#10;+MFaByAdUT3/H93mGq4d6iP9D4bYy2S5ledxEz3aw+z46+t7cS3v5rnSUpvHoApDg1RcYrB3i4vQ&#10;rrEbCoAVDCjJDwlcwYxhPr6CLEHgfrQ53tf5vORYTIvJmNm9LZyWFSU1r51hW7gxPnQVwwospwDA&#10;cMrbEPpqJzNAAWAEABPJECQaxhVOPzBAjs/KAsYZ2o8NErE/nzWkvwGEvpTN/oSDryEsaWOku73O&#10;hsV7GJQ+2N1tqThBbInzRtiq7YG9MK+VuEsrT/gGi9xAlKQHwSr6noikfWCRgZ70FBl8BDH4EPBF&#10;wwCjgwFiwC/Eh2k1LNCXQYyALpoSWOAXF6ZgIoS/fL1zHeCLCJ4JWJLjgaPzzuT1UGgPdnxXWs62&#10;YEBoI6JJyqqYlc7amrY40rb60LtDrElkQPqmUOuhKb+XHkMOO8hvvfqMfcn2wVuv/c0+ev9l6+9t&#10;YCASa3m5Oy0HCp4Li8vGHy0rg2EIllcluByXFyFvKcApWeafOB2XYyXVLI1aMT0oDTOG5CwN2NU3&#10;aaiBxVUjvTSVktIDqgx29eVc76IuwNHEtxEPwOY6xNE1HCaqKoEr6SMWsM2S8jsA4g6i7QtJVwDB&#10;k0tgAWErwmTd5noyulbhBHSun62fKUB0lUODZgmACJd6IehxFvNzBc77eSIL/JowLuhqYVugEjcb&#10;vPy62/ZhVlvklEbV9BFL8XN86OFj9uOPX9o///MHDG3vx/0Gq/toDDh3JVhalK8lo++TG3g7IuhW&#10;1t86+Vl1WpVTL6qNhjxasxbK6k71GelvupjKyeWVXnCOhhHA60K8q6HIoV4xP0xkkf/oxSqJUD/D&#10;G3cm5hPZD5YhwllnYYjqmJqKAbLuJvYnAKQPqBLYNQRxXf47ADq3a8WMAYomyE5Z6tIJDoHgSEBw&#10;FH3AMxBGn8KO7hlsbEykJL4AoFt4/mW2ksnvHLY8pmO/NfGU08kcJnBphKy6YJ+jySsZPSjOlnX/&#10;eMrtsZzfS+D/BQMch/RFvcKR8jaUqzW/6xh6j2MA4Vm3X09fl/3eDrJjGJy1w8j0JiLA0t9XbxgC&#10;tUFwKnSYt9onB2F19x2qc+RrYnhHAMbDfI4uBZouxicg1P0uZqnnmYsBHugt4GuK7KHjAlSxQbUy&#10;BJhim7WU2JU8Btm4ZTvMUV8rZlmHtKlWFRKSsvxMbNlwBpKRh6ok3afP66Ft0k8vcj/7zU4JnBiO&#10;jgoJifZ8QyhzxfIiuFTpqy2KcEwKwui7RZKLIRYYTG9OJqZyi1E4kjcA5k0uiLuCkXCDdVt9F+Xr&#10;bHpkQUhc/mZ/e/goWq5iSyb0JH9boj3CL15IiIryRAIIYgrEgSZExguwSX9ySfwxTZCZqvdadIWU&#10;vs5+MdPeQAAw0IPJ8wY+dsN1Zh3NYDe2ThiMhMD+omCCoTz2QFhsGO7OkRiapsavdnqDOmlbka1s&#10;XImJgRvsL8BxEi5Fd7drozfCWZgf+71xUUt43GuQWLC3i9ffZtnbBywjlCfABrDhytmN+SLrPH/7&#10;y4OUwm/bG688be+++YIN9LVaBrqltL2plsULtZwJ5N50DB13+RPPiNFnKQcQrMHJuBJ34wJW4kro&#10;95VRompCKgDUNFcDkTzCviu0sUL5W0/JoFJXL15XaSkAdJWdevK08aKvB2TkjVdPKSwArCNQqJxe&#10;mEwUNoe7Y25BTCdDnkakKw1aW9N6Gmyni2mtLlX+6naVwC7G5wI5lxzGtResJ7qebAITfa4L+PTi&#10;0ONR+atyso4StwZrrgEa4Yf6YWu4ubQ2oL9jS6APLZ78B5vr8+wFenx//8cvAOBX9uf7DyJ85Y0j&#10;lTcKQrAS/FZaLn3iRhhyK3+fBkr4Bp7ITUh2WgC9BmWVwP7kQCJvwgNdg6zP1avUY3L1pvT3E+M8&#10;yl6rrLXknlPP9FyAeKhPrKaaBjuaxu5yW8bu8PgxgBCmCWdpHQ4DhHFkBY8B+MbDBs/E6kqRlxMQ&#10;EzuGB87gYXDv10mLG2KAv5eeAJ9Y4MkM0AFB+nXOAQBH0xMcBas7FdZ36hmsyiGPmQQrvBxgu/h0&#10;EuUwWziPocYEAegZ6PZOh7GNPhugOxtdoUBQrBNtn/p6HBfj1M/8lzhPp/9Hr491vgn0/DTdlqu1&#10;AHA8DjmaDE+aMJJWk7sd7qlhyKXnCIOKoVJWYOeqEvT3FaA9cKQBYOFvzxCpU3pRKQZ4A6zVc4Tn&#10;5yE+Z6C3zAHCY1x3fS9d6vsJCAWOXfwcvXk21+3k/4BiAKnNgd58O3qghK+l3EbH2SZPSsDwKEOV&#10;B4/WAoBFPO/yYYplXBcglwHAVQCntlAYbHGf2hxay2tD7tXFZR8Su4G+Yhum/N0oZCkhnvSImNZq&#10;guvo/pwtEB1KS/pwQYBOoBtZHUhRHGt8GKBKX+WBeBGP6ass3pVsdRBHuXzRrUwjs+yd1/7KO2wz&#10;imyMClF9d5Tk2CN96LcQEgeyyRHJ4EWJcyH8jCA+dg49xGAcZgL5mZLXSFaj7RK/9Vjju2NqyuMI&#10;cOd4XG/BXpi0eiGqXn8dPUbAkM8NYYIdSoqbBN0RrMLFMOCICkb3R9kbwH3JmL7u0ZraVnZzU4OZ&#10;KvrabgxDd7K9kUY62z5Sr/aS07F7kxvrUYQc4edXwvpaeoK/pQSuR8qRQ7mawffeYEf62kmoe8Ne&#10;fvZJ3GVesfuPk1O8jb1DGrLZ9PMy8ePLx68uLy/Kdu1wZ2CC4p2NkZIMbOEpk8u154vAuWJo00Om&#10;B4WUxQLBKlbiqrGL0rvZYJ+P6TSXLvAT49JtVbDIWiQzTdUYiOKUoh5gF8BQzs8uQwgtAExiFzgA&#10;CUxihLvjAn2olycHWj3lgcgS/3BftROQ1N1CeetY5A+C7e8DDenlhoDO9cR3MT+XU4xeCDonP5H7&#10;NKDAl7CczOIaTFr1pG5kANLfPfgCaQL83nv7BfvHb9/b1199whO+2bFJKmJQVpGxhRCqlU486YMw&#10;iWN8r07W9TQx1gSynYFHG/KWLnR9nej7NPjRGl0XrNIl4HaxAr1ZuPqaTh+TLRmxxsPIOVoATX3c&#10;0wbD0bYCUo8j++tsHWuDIxlGTJmEFlD+fXj6jQP0xoxXOXwWPUGMU50dYclipA/8VwA8uQfomCEA&#10;Qs5xDSZcDPAkABQDHAHInQ7wncrUdgQgpkzhSacwkOBMlNsMshnnewB2I2F+I0afRd9OIDgFMBwE&#10;QGew8f8BgBJ0OwMQwM8BQFbf5F+oWM8xTIvHIv6ewPBn+tQzsblKsYNyDQeUuoaYn6tX5yptHUY1&#10;JI3aD4ANWqztg2GVATDldvwowEh/tY3BySHK4wMA3SE+T8DnKn/1vNH3U8l8dD/T4sN1PNfZNMHd&#10;XPKkWt7cKwnL0m7xAHvGPYiv28XgAbYjOND0oE1sxdBDl2qrdDKNFggKDPWxALMXY18B5QAtmaOA&#10;Yx97zT0wy2GRfksJ8QYk/O9xQEMlcDjbExJCu6bAYchMQjyYnPreCgNkg4Phhg/efhogKBrTG2mL&#10;7yocm/Hs8+H0dVbZW68/DdJWoeKmAckmwpF23nlhG5uDl9PvuxbQo1fHACUMYbQ/zjCBDFJ0ggC/&#10;IGWRIIFxNIbOuQkwBPwA4IAN17NOdyO9xhtheX/iiBFez303AnywQPI9EjF4jULfGBNwD0JoXJ8Z&#10;2oSR75GagJ1VMhZaDCbStyiiMtQyCOAuYdCRjSXWHmzqs8nr3amtDtLd8pG21Cj4Wzb17NBWMTna&#10;ShO2dA/DB8bpsf7urHBV4E34rgOCb7/2kj384DHyE9ATqhxmXzcDk8h02WFlUGpjHdQgzz58+jT8&#10;qGMdT5cCKYmbGyl/VQLrVGoDBNmLhiDq/6m0rGQiLGqvpr72hEXx9XErQuIOWFUdJWYLq0kHkCfU&#10;FqEJlAibEjiRRrEYYDITNbE9lxW+a/or8NNtygjREfgJ2PSkdA09XBshrpJSgOJqZLv6QGJaevce&#10;7BUOGihIIiG5RC1T2nY85Tp59y2F0TYjd/jo/dfsH798Ty/1VcSwexzfvlK0YJkk9iXToO6kX3mE&#10;x9DNE1jWWJUkxdVjySTAa+b3rUf2091JP48XSTeA2EOZ1AUzcPX8HME2v4urV6nHp/K4kX5fM3Ih&#10;Mcf9vAgk5RCjEDtsR9LTy99jH0qAyRNHEnoEILANMUnTYEBvvKQwnEkIox2jUznCCABPAkEXGJ6s&#10;CXTY3xADFID9vi3yLwCofiCyGFxa/sgU9jTt6KIPnAAzPBOGOE5rdADbCEpWWVaNgGmOwFV6sPxF&#10;Yyimh0B7tCNz4XOGeo4uBujqSTrgB1iO16GMFwN0AFDrb+z+joP93XDdxY7BbB9T8QH9D3jjkGRF&#10;f0tXy0PPD5Wf6ufpdjG8A/uZuA5UOuDXL1Z9qBZpDMOSPnq99GzFDl1OQyqlXe0VXdf30n0PHKkH&#10;CPU9kUvB+HTZjrtMLy2LI/v1BlXM/xxlARN8vclqgKXSuIv+r6bKOgNdYoWaKusxqt+IHIfP0+e0&#10;UTa38P/u5r5hSXjFRfqxOI4ZqoTKKoEjlYSGKDqSrZAo0uJikKJEADTBsK4ggMgP0wN/efYhb/HB&#10;xSVk/Tw+dzH9t8U8uCZ789WnnLS2UEbXsqQ/Rt5ELVbpSQFsI8jqfuk1mBjc5hgZhMtRBrcYfwA1&#10;gMGHCwADKYGDEFrrBMMEg91hdzDAYE4Q5W/AejZBPG4A4OgzBs3AzIEeH9KWxJAFyCTWWmo0mxo4&#10;s6RErKRkxagAvZ9MTPMRKe/bFkRehz/Ak0gIexQB6KGwUn92Qr2xnophekrqPZPcUqQtTTTYK5Cs&#10;5G2PstpsdHqbYmxbiK/V4FbRXppHiJIXU85s+/D1l+y1Z/+GLdNr9tSTj9lO8miTNkdaNmCXS8lb&#10;DPgVoROUI3SuLLC2suzNMCgPM4R8/AA1rXU2PJgACwBlgiCBdAOsT2AnticA1HUBoEDRNYWtpt9X&#10;X8n6Ub16gEhhAJtCfo+K33uAbngkLid5y59yEHBj2OEqfR1b/KEyuAetl1hhi7Y8hgYeJ8sdXMCo&#10;28QI6+lRyulDT1rXBE8vClcJLSmDdkA7YGUCROc+9IFHDjaR5Pcu/b7f7Lmnn0b3uINUvRCYMMl9&#10;ERtsB43rTkroAcBrAMBswf+vGbssSWhaYJA1/K4NaMxa2ngMDH0aENl28AKReL5du8xDmyt6HIMe&#10;hoO9Kz3ubnKPOwV2sIjDfSrlNOBRD1MyIznjIP0BALsQ/t5JqNLokacxJGCrAo9AxyRAXoAcDUam&#10;YG0/CdbkGJ9KGzgEgv9vAOj0/4Z6gC5A+vcSeJABnoFAGjkMEpRT2EAZIYt6WOAESuPBya7AT/u8&#10;7PCyxTGYUazSG5MGB/BghwCnA5L/LwAoZuqAHxstEziK9pSmcSxsdiy/z8Qp6lOeYXNm34zomaku&#10;/7uD3UWUp8hahqoCtTlUrrqUAo6kBfAS01OWTCfA0o1gWn6TzQBOF2DUBwAeOlzrgKR6d64pvfqH&#10;+j76P+k55LouoDrUVwKw5dPzq6Rshjn2Fzll8KF+QI2yWCWtwO4Ab1zqCx7ur+INTdKawTe+Jrao&#10;9L8/xCRZ37cPqZ0zZAGwW3k+aBsKAFwLsM1lCiwtIBpAdH6h2vwgJEk9wAhKY+n+BIBigcHu9OKc&#10;/eDbiYucZ9E+i9GYMZjwWWFP/fmAPcU+bRHq7QD2+woAjOMD9Y7zsWOuAHCGCDwJTQrAKisSlumH&#10;W7TiL/1IlPOnrxgI+1MZrB3kQQAE+DwQUwOA/uuuBYCv4/HdxOPRChyyGC5jAhBXh84hrhI3mFAd&#10;HJ1j15HhuwxwZAWO1LvdW7zYxKC3RDbv7mQye2ViChAV7iZTZAcRlGx2ZLO5UUy5W0veRQ57vRUw&#10;xcpsJBvY1GdhWVW8O95KpDciVW4bgUy5W3CyKM0lMY6yNnOXvf/q8/bqM0/aay+/ZPc//KDl5GNK&#10;imNzHjKYvBwcn/n5RemAITmreQxNivT9YH8lQ35/RVzm4gwjV5hWuTYDAiqBa+l5nTwIUSmsbRH9&#10;cwWGpcQRluZtBMj2UgIjXma1qxqD1Br6iM4UGB2VA4CJATAgafdggfS51EgW49P62GA5jHRBS+9D&#10;UgZ9f+edfeid2rUTPMgGpRGEFfCuriaznoi6LpBzTfj6ecL18L0Fsgd6Kx0x7YPH2uyLT16z337+&#10;2p56/FGMLvZQ9gY6f5fUyA1s4YTSa2VCC1B2wNSkF2yh3GlBstLN79fVDBPg3b+d3lBjI76AsMEW&#10;DVqw0urATKGBv4sYisNYhsTbesHqRaqPnUmwVuRku6XhCSWSSmD9Duo/tbGipcc50F1la1fOByDI&#10;AMEk9UzWwsZKHkIM5kSxPxcAqm92EgC6QPDfS+AxzvbI4BDEOSqL/60HOHIIAE8dcYb9AYA7hV7c&#10;CEphiZvHOwAoBigjgxF8j+EwPYYVAKJKWqfHNwSAYofDGWr8ew9wsDcJAFKuy6l6ggPYlMPS/qnE&#10;FwDCAIcjxVm06C6AosJ5s3BkQ0NTXZeWT88Jl9zFNRCppdXQLTbGgKGL/t+hgzVc0hfk4x56gx0I&#10;n1t4Tgn0HH3gECvTm6NYmoTRel7pebQfQft+gNfV19P1/ZSvGoY087/r1wreAEFegKlj2sv/TQCn&#10;Evo4YHgI9xo9r9W77KXXfPxAnaMt7EJ0rVXQAcBSCYjDggkBD2NtLBgDAX/ARx6Ajg+gBiCSv3DC&#10;AMUQpqt+628c3AOGtck4NYryOXCdIiTd7YVH7rfHDx+wHXGRpKm5YzeUZYfY89ud5Idomg2N9TIy&#10;0MBjcM0uQK7R6Pt8iL70Z7c3RLGbYn2a/Op++nn+DEEG2SY/lz5gIIMQDWNC3LVxQgnM9Qgmwb70&#10;/2IILdfwJhLRtATbKeFsgZB5vFngl+yGd99KBh/eRFR6WAFi5TTiQNOSATGS2Ap248uHVVUuwdvK&#10;NiiE+WXh35dN1F8xdlZVhPmUIlvJJD4ge3MwYEleLRsWe9g9TUdM2YpjyfY4rK/YV/zklWftxaf/&#10;aq+88po98cSjVoC9dyG9vFIMS/Oz+RqYTs5W8krocVVmkfMxpAMUA5QnoPqAg7eh4WMDpAbW18kL&#10;tJn+l+zoJXp2rctVMSkuplSuHxId18tbD3lIP728ShxmqskMzt2JD1qEBwYR5BqTmtamFzmngyeO&#10;ngj7AUH1BAd7gFpUpzfC6aAUbGRV0fWxpsYqk/WxGGMXwuVmeo7NlKF1ZECUIe/RUEITNj3huimd&#10;2vV5TBCb6jEzQC700PFu+5Vd3n/8+LE9gnvzdhyAs3eyEsikN85/GS49Ac6g46CkOPzsarZjWplw&#10;60Uh0GpSPxTAb1cZy/UGTgstAu1Ct+vdXtNf3v31Yj1Zv+gq2cSipanU37Gbv+kBTQP5W2jq3gEz&#10;7m2m3MOxpBevyQFcZzzXLrYplL9nY5s/mUHIRDYkxk9GDuOwQIYglIwTYYACvZOB79+nwr+vyan0&#10;HSp/fx+OOPKVwamwZDGnMfQ4jYwQx2RBbM4RTQ8Km0e7gE4gyP2jHCuuQTuuk3WIg0B4sjZR9w8d&#10;SmMl2I1H9jKBM5IVuglTJIMhq4TfVWfa9LMJJwqyJsyIOxWTyt9oALna8f31sGbAiz5xD//f/YCa&#10;SlCtteloxVLrcvrf9/NG6rzJ8vk9yFe08tbJ87Ke/fZGDaxwkOnvBvhQAwz08H+gL9xDudtLu0S3&#10;P3CEr+NzBtg7PsikXs/7LoBRg5UWqoo23lT7+D8/cLzOjh+uom/IqhxDNw0E7z9Yzamhx8tjBmwF&#10;nh280bUieD/AoERM1Tk8/mFRmAbI/kpiZl2GSQuoafAQCAoI5QSj6WoAIKV9YdniB7rNwkCVfhtr&#10;Ks89ej8rbHW2hX28aM/1NlBPnU7PLxXzgFAS1+LJHAkHBAPWIFrGgFX9PQfgADV/1urUU9TgxWcV&#10;vTyAUR97A4wCPd0uJiggHATDm+hRSquI3EZpcyuucRipPpZMR2YJyeGLWGVbbXtwYd6LUUEGE90E&#10;zEw3RS5mjWotgw80gFsIMaInmLEFd2kmwntTcXdmg2MLt+3Audk5Se5O3F/h3nBAMoTNjY1OSE8t&#10;ZW19Ibo8XqD7UkIonwOtr67Q0ple7tkYau+88Jw9+9dn7YXnnrWHHzkKCO5kELIJy59YWCgAx05w&#10;wXauU/pqA8Tl9uwCQbE2mYU6RqO8aJuRe2jVrZknj3pVDXJl1hSWEq8SltigkhWAkjV8twxHuSxj&#10;3a4G15nsbbhpAIBB6+YjCg3in44gFT/AFt4N2ykHm3jhSwLTMbQFoumwvpcDdEz/6tnrlWxGoKfP&#10;czZFmBg3U47W16YyhICRdcMUERZrlaybd/MBfkY9E+UGvldbewWeg+X0Rvvtl+8/su++fMseONzK&#10;Kht/9+0InLdH8/xY7fRCtVes31uC8DaYqoC8FWDrQJqiFTvtGstsYYDH1Y4UxuUwrXW7fuIPtJMs&#10;AHQNcE7u/7k2FsRQj9Bs7+NxdvBi0Upfp0xX+VlNWHC1sYLXh9asv7XE3IhPncS+r0wBphCQNEGT&#10;YI4AcAIAKL3cRPXP/ncB8N9ME1ygdTIAuvwEBYi/s8QhY9WTP//fjRf+fff4Xz92gd/g6t5Y9oDH&#10;YfmlVb5JGD6MnzLGTht+Cr1NrL1GnGoenmvtyOFuu//BHmsHANtgTWqPdPA31uWgamBwUCbmL5Z2&#10;GEmJqgeBo54rutTnDZpTDCoNVHEcpC/YQU9PwCegq6MXq48FggMMpQ72UyUcr3V6gNo1Vr9Xg4uD&#10;lNBHYHeHD9TTQmlEwlLPGznbPQw8qtgjb0AvWI2JbhHKh0J641ot3QvZSN8aRqUE2FKGq4epKXU/&#10;JXGXKh3e9IcJ4MT8BHoRXqyNncQABYZhiJmDKF8jMBbQdDWA+4PQ63kz9d2GsvqFx444lkVRPmuZ&#10;2q23B3rqce/YR/m5Yig4HUYnO3w0gxJNO4DKbu/JJ4TVOw1eBHy6XZd+MlUF4AR6AkABnJigiw26&#10;AG/QmHSxo1NMwZ8vknI9DSfmRMLNY7UTzO+UQF8wjYyOLVhXpW92x4jUG8a2xjnJmCGkEGaeQqZv&#10;YvRKBwC3JRJxSR9xFwOTHNhiLsamRWnhGKiSb4vnXxaxi/vYQZWMpZadXpXQ2zFs7a/H3odVrXTM&#10;FJ57+m/26MMP2MvIZB54sI+gl+0wQFLbYGaVyGRKKIO18yxfP8lgxPw0DNGlbKJkHCAXmB4NJCjt&#10;2mVyCgDWMfHVClmT1pJ4EjoABjBI3tIJa9OSfxNJcaWwy7pCnHQRi25DFR/ptYR+bDRlSJEdO4rL&#10;BpIPscA2gFCgJ8ATC1S56mgBATsxQ4GfkxyHPEZP4vsONTrX2+idNSC7aWmk5GYNr5WP9Q5bKWt+&#10;hSTxohEAVlZk2UMP9Nnff/3cvj/xDi+IckTwG2C3WH8psjSMagH3l17pEPl9D/A4ZKIg8NOu8YAE&#10;uDALtQT0d5EJhC5ltiAwFCjKbcZ1mtCWatjhEu3+OxiqZHKE3LBKucX08iag08XfzgF2dIbNgGtX&#10;Y4GtWTKHMPThuEJPdgBwHCYB/zcBUKCnnWBnL3gI9E5ep/s/BkA0fzI++B0AAcGJhEGNRO84hWCo&#10;4fQ7p5w90bKy0uzo0V7rx8C0j57ZIVYDB7polfCmoD1tnUGWx5sRpbDKWYcFOlZXsGcUBq7Wip5P&#10;qhwEflIbHELU3A+gdZMd0ssU9xDT2iMHKuzwfnqK3NakST69vV6uH92v3t6gMLqPn6WS/CAttd6u&#10;Kquuyraw4HW2bDHWeLROgn3xCQ1YyRLGvZikzLVoBn+puATF8jneiKIP9Fbz82B/nfx8IhR6aHF0&#10;dlThCA3ICfhiNDXlRCKFiUY+ohOFwUAE5XGM/zy+kabEsxk2LCHU6E6ntHr5CfR9lbkADb54aIYe&#10;6q9jaopNdcAi2Jyyg1lhg6EJzLRKpz3igCHG5wJAR3ID6MlxRpdic2J5oRJjcwR0Ynxid7oehjBa&#10;t8dhc5WCqNkFhLpfIJqIzZUYYAwaQD3+OAYvUb4z6QUyzPFHCB2CnX3ovc6gJD6IlbeIFQDhOlbf&#10;VmFdT/wlrHETFvip8evI+l1H7oePE2uZQf7H7kR3AMWPvmG4VWoCi3V9LWVmTc42hikCGl+CmGC+&#10;GDfuTN1ML/A5e+TRo/bq60/ZwECdZYn9OT5+bGlkMAkG+FT2yhJf/ciTjU87cDbRC71eNllESJaw&#10;RldJX08locTRTlkHc2nWKplAELBR3KUAsIU3oGLcUZoxEN2LiDuVDAyVwBmELQ0AfMr+HeCJrbNf&#10;12FsAkABXS0AIwAU8Ek0rSeu3s2lEdQ7u57cTTw22aMf6KeEoSHdLSkK7K8N04F+XhB1gFANKW2N&#10;tTn25ONHWGv7GI/FN3hSVzCM8kWis9V5XJtgpg3EFPTW5dhxyXNUfguEBPz0dA5STrXItEElLxNh&#10;l3+gmJ6Oy2fQZcWl29r5W7h0ioO6PxreEugOOdm49pWVbKf+lgTVjvsNf8sDvMh7sNlvZfrZywt5&#10;zdK5hAZhUYU0ZBK+fOOZAv/fBkDtB7sA0FUWu8Dw/xQAx5wEgAJBHQHeaAVCsVt8+hmnWEREiH3+&#10;+Qf26Sdv4bj9kn368fP2GefzD15gf/8lLp/DPf15zgtcf4aNnb/aay8cs5eePcLCw4OsuR63V58j&#10;le/x/fbo/R2w7RreWDEvgAmqjO7nf3oANqdWSae2dugjy2lat913pA4GiBaQnqNYmwYvDxxtdHSZ&#10;LTwfKnijbG4ssoryTFu+bLb5+67BQmsVu/5u5uO+DADERYa87yVzb7Nl8+7AbX4el7fbkgW3O7km&#10;D5IQeORAO2Vzr/35gQP20J8PY4dFj88BOkBQYCgAdPp+Yn8chxHCAh2doCIq184aBL+/HKV3kwhQ&#10;rgJA/Oz+PpwZaMYrUlIaQT/179aSELf6KspdlbYMQBwWNzhEcbE9gZ6AS5PnweHK4H1ifQK1jUE8&#10;NtidiwVKhygQHJwOq3QeBMjUmCUAHfu/wbjOyM+QUl2/RwJMULepBE7CFDUpDEfnCLI7Ipc7JXCa&#10;Mn9jYIL0CqOCscjitt2bvdALrsTanvKZdbl0QHAP4LcH/780WOHeFC+nJ5ixOYCD+cEW7PX3bXKm&#10;ydvYXuiqK8WDLAFHinB7DAC8n/Lv9deetIPoyyoohxv4R9YggZFERf0+iaAFhir9VAK6sj/K5BrN&#10;cKCETZXSbHJ/mfw2SenuhIBro4M1NWX6qoQFOKqwnWqVkBkGmIvvYFNp2iAARhE647kEiU8c5Sjv&#10;1FpDglWpDO4H/A4yoBD705NUlypzxf4EeJV8T5XBYpgCxQpFdAKSdZTkrZhfdrUzUKBMEQD2UWbI&#10;TKBRhqaA2pOP7MfI5QP7FubXVJPLVpAn7jiJuGYL/NwBPyI0K5Gm8DdpYfLdzde5mJ1K4Hq53tDj&#10;00aMLl1AJ+BzUuWGLPddztOdKrlpB3Qx7BiU5EgzqKb64PDDNWEcFGwPshY14sUIxWa6Ab92Z0Ku&#10;0q3EVi6axQBCYmjCgRAIT5An4FAP8P9GCewySBAAunJFTs4W+T8FQMfaXxnHSrIbKoPPxO5rHHKf&#10;0VhlKRa0r7eTVcT/xBj4E/vp+w/tpx/es3/8/JH98s17OCO97oDg11jDnfjkJRQPTzjns/eftk/e&#10;e8refvURe+XZ++ztVx6xd4aOCxR1+dLfjtvjD3XRC262Rx5oA5CaKG0rnfVEyZPUQ1SZq/vvP9zg&#10;DDKOU3Ec5fT3UBYfbkdW0w4rbbK6esrtnlZysLMdl+jVy3GOQZvru2G1LcPVe8XCmYDfnXbP3bfa&#10;wlm32cK5d1KZ0OZAttZYV0FlUmyV2OIPE9MT0LmGHrquXqBKYqdc5Xo44BdIL0/h5GnJofbEsV6G&#10;B4nct9TZzXyIF7aW++WqouB0Z3qLXCbI7Vp6fFc701vnAIKDwwx6gDBBXbrYn4sBuoBRwCaAc7FA&#10;F/DpUoDoAj8XUxQbVEZHLOanMmuIZBNEJXB88EL6gQxAUt0tj62MvZs2MJhZ75S/22B62vSIRQMZ&#10;F7KIfUEmxgI+1uS2xK91NIObY1bb9vj1Tp9QO8M7EUarb6jr+whB35vs58hayunrVWCkqVI4jd3V&#10;1poS2A46Qxwq7ruvz/7yOEzw5cdhSBXsxbK2RnykQM8VFenK/nViLocygHUpBliFL2Aduj4NAZpk&#10;jEBpKKPURpr/TjmqslcbHgCVPPE62JUtgWHWAjAZqdgCUQ6EbbgXa62NDgB28oJX/+8gT7Zjh9Bc&#10;YXapMkXsTu/YKl90m65rX9i1O6yf4+oJtqLNa0KC0oIJgVyC5SnYRnO6Ra4ylI9/feyg/XDibfvg&#10;3WcAn2Is0Bg4YXO0i57pxmBsxwDnLphqPQy6CQBsEtgNWf3LP1Dg1wKTlPN0F0Ddyfd22es7lvqA&#10;nz6Wu7TjR6gUOvU/Zec1tAN8cpyny6RhUMgtlxgl32lLAPBzdGTqcel3HQRAgeHye+92APCsyUxH&#10;mfaqBB5LYNJ4gHAiyXFnamoqj8Ch3V/XpWsCfLIxwsmegSdvZbhKXAGdK1TptFNH/p4r8v9VAv9u&#10;bHCSF+G/+xL+Tx9wsAfoAkCBn/z+JrLnPBZ/wHHjRzpRnZdfdhFv2A8RP/s1rkdvwtrfRK70in39&#10;+av25Ycv2yvP/JnnCa2TRmlJBzWjxxiMvPHiQ+zIPwc4vuCwwxOfvMjXvsK0/0X78K0nyfL+s3Ne&#10;f/4Be+6pQ/THD9nfnjjIyuNBe+IR2Nh97fbko332mAOOrWx91FGyapODsnmgkfyXbrwFu+j7NdPC&#10;qcXHsg6ZTau1tjayc59jq5YtZXVxDd4Da23V4nuw4Fth65bfg1mCBxrhVXbv3Bk2fw6ECEfpnds2&#10;WyIZwrExURYXF/M/ACim5wJCXXcBoEAwlHU45QZv4Un8YH+TZW1N4P4VgN8mHH3LnKX7aNxk5Ano&#10;vfJaBiRo+tZfy7DkKtbrOA4AMu11AHAQ+P53AFBAenIpLOBzlb+xGB2oDNYR8xPDi5MtFkLoWETP&#10;sQF8jLtNAqX7triVAN96y9zqidaP8pas300RyxwWuAUA3IhYOh7w20RZvBP2l0XPb+cmD4f9ZbIP&#10;nIG9fRZHZfA+tkgKEUsXEnRUkh5NGYzeTpb2DDOK95BRQGN/+0as8Hclw1zysfZnuowsaADD14cf&#10;GuCffpQSMxtLfLYd0P3VAXIuq3uBoHp/rswPXTYyQa4m37ee8lcA2Kw1OABQwwEBYDMAqNCf/xUA&#10;JtEHCXdfhF1QvDUDEI1DQxD1AY8erOOdlrJY/TQYoGsrxNXHESPUUYms+10mCm30+1qRpygjoqMF&#10;5uUAy6CM5PGHeu0EpgYfvfOcA34pLKOXEea+IznY4tlKKcU4QjZgxZhHNKJ77KC8FfvrHMoYVqkr&#10;MBtwRLj6uQASj9vF9OQoLfb3LwDI4KeXn62BhovtuXSL0oWdDIAyi1UUqCaDA5pkSiYDA+zS4EcH&#10;N5ge/h4r7p35/7cAKCboDHE0+SUXeRwAOI0A9Y2El+/YgoVafBgroTD1RD9iIILQ0IZiS+WO09O9&#10;sKx72apawiWveU4i/p7pinalwihkq0mtk3b+fwcBsUcAtxefPuoAoIDy3dcft4/fe4Ytsb/Yay8+&#10;bC8+cz+VwgBvmAfs6b8csqcfP2RPPDzAZLeVN9YyBhy8mePSnpu92/bi57dlCyFfSXEWT0xmLIHo&#10;4SHhtnQxDk7B2OqRH+zr6WZuq5axkrsc/4C1bIytsvWrl9rMO2+1RfeQi0OYvbu7m61Zs8rWrltr&#10;/z+Ych5KMmNYZQAAAABJRU5ErkJggg=="/>
  <p:tag name="ISPRING_PRESENTER_PHOTO_1" val="png|iVBORw0KGgoAAAANSUhEUgAAATcAAADtCAIAAABVkqWYAAAAAXNSR0IArs4c6QAAAARnQU1BAACx&#10;jwv8YQUAAAAJcEhZcwAADsMAAA7DAcdvqGQAAP+lSURBVHhe7L0HlB3Fmf6Nz/rYx7t7ds/fyhpJ&#10;SCbb2Bhn47A2Tjjba3vXcR2xDTbghG1MMCCEpImaUZZGE5UDQghEFkkBCQTKaXJON3SOd875nuet&#10;vj137oyERLDxfju8tOr27a4Ot371vG9VdfU5g6f4y+AvDP0w+ogEVqh0KP/iUyaUbQJ+Vht4Qcb1&#10;uWvaDl/sDB464W844Nbucxc961bsdMp3OFjCFuy0VeL/7P/s5RnK0t/HsofGOSze7aBs33PIe/C4&#10;d7DLTxgBWPACoqEAwV8otJAOpMLQDbgSf0HIr/CHBD8GYaC4Gu3vNJQOej7zBYryEdlFuSDNLENm&#10;T1Yzg/gIaxwI1h3wfrfNfk916q3z+/51XvdbSjv/bV73m0u73lTSheVbSrveWNL5huLOc4o734SV&#10;r6XhcGdlebv/r7G8y3xJy9v97255pxdb3mZ/S8PRUZJRtt9U0vlPxZ1vLEGp7vrnsu63zu/9RF36&#10;9w9Y1XudEz0eiLA88qKkDssISCGWKfkTeSNT+APho/6dklL1BxghjyqtDib6ObQGlUdTn7dgh/3B&#10;6uS/V/T+E0+3ixwWdSL9huKuc0aYbNOdt/L/7P/sH8veIMU7NhR4WnEnxOmtFb3nlPZ8ZpW+bLfd&#10;0ueZzpBPCqAUPliTq52iwNTE6PPwv9NRCnVWe9m+fM75wzEsL7Oj2fvVfda/lPe+EVVLWXSiby5B&#10;7cLT5cXwSuTsAS30k7UO0h00UdRRTF3t695wXf8rLe8y/+6Wd3p/d0MZhsxki2uUIKUlXW8q61Zf&#10;CbfR+b9pXu91W+29rZ7rheBIAaWWVE/6oBGZSmlH/TslpXCUYx8agok/xSryRHp3i/eLey2c1htw&#10;Kjgh0FjS9S/zev6pVIkkhVTdYrWUs+eVYIM3l/W8ZV6P8hP+z/7P/rEMBR7lGWIDvxcuoQrioDoQ&#10;J1ikQEV0g1Hm31zWDQED2CDix5usXS2IIUmQuKji+op+KgkVsojYyL9TUqocXewGOJGX8pghoR0J&#10;7/fbbJCGs8EZ41yjqiV7fkjj1JmQb+G7Y/nv5T0XLxv49nrjTw9as7dbxU9aS551R7c9/2d/T1v8&#10;f3Z6yxZRJBbsdkt3OHOedGY+bsOp/Ehtesqifri7UCxQAFCFAmICsOFsQsZuetBqT0SuaewGg7VT&#10;8an+TufxIpc4nIWuOm6w6ZB30dIBeN44NjxYno2cEGqRN5Sg2uh+U2kk+lDOqYv7r1qpFT7jbT7i&#10;n+wLUlaYdjID1iAsYQ8m7czryhL/W836x7aB15n1W4MwVYZhWNNnZnqNsM8cTFphe9KHc7vyeee6&#10;+6zzlw78W3nPvwEWcSHpSxa2n1PY8e6q5LqDnmYRLWAFysDo6TE9JaWIcWMhhjTrdnjH4zbkm0xG&#10;bT+RflI58THyBKjyV9alFu60D3X7vBIr1N2M6Q2mHZrh0YCr5g7+Q5g67f//WOp1ZsnXrVFpxOQj&#10;ijRwRYFButtgyelIBQ+e8P+wzZq8sA8yJqrWjSAR4Ly1vPu2x11dQCWlIf4ygquwN+IvolSJL4Bm&#10;MCtgiwpHrblN/f631upwr6O2LDjoqBvofINM4ooz+KeidpzB1ffajzf4A0aYskPDzeAux8X9dWJ5&#10;hfJlW25JyjX5Fl4DbGhjWPboGbF4Te6WWB8Oz2cUizc4Q1O7SKnKSGHCxxAJrNRdP7syREK2HzqB&#10;18h4Jq+pxfDkWd5mr7rlHS5rQLcpEcA3hrSCl7dIw+obSnv+uaTza+vMlkSgAlMFGv6EPn6IocVX&#10;58QprMUyplltCo/3RK//7qoUsxYV/afSnjdAQgvb6dmWSF8orKwHfD7V4KatAGeGH0MVylfR4mL6&#10;D2UKQmI5HAAgEX0cvn1sQc7Gr8hQgCThykGRs68OgZ9Jl4ofZ4Lbi4SqL+IdXyOLyvTr30bw9vJM&#10;grvBHj3sSPpLn3VmLE0gYPwnECRNUAhlG/qhh6qHBhIZkRj/4St8PCdu/42/U1hjPRA90OlfsCzx&#10;z2VdUEvkSxVlTNyBNfS2Jf2equTaA16/GSq3Fr+EJT5tys6gHOSSdiamytA/sg3Txlg5cVuwhHiK&#10;qQ3isgti/ZQTxBvnfPVKLWkj87iCwFGidMJGJOKjOIJezYWiRqed3TLfhpXg/002HKpX3VT4il9c&#10;ucFHe4PfbbPfMq/nX8vYXAyHdMrigcPdfhSgymgHJoRBtRzSUvwpVxcJ2Yi+bnO/f2llUhqaO98C&#10;f7pEOkULOyQa7pFOoa4/PGCd7IPjxIoZITWWYBUqD4/X9kLE1nGx+19meYU4NiFNWbwx0nAp4WXQ&#10;1RQjFSqdtzsoUvuOWP8yDVlFB7Wpz5Lg0UGs4bYk7S6cDEBllc/tY57zLcrk9WPDYfjbWd5pxJa3&#10;WY6BBcSAlpfpNQe7jMF+I9x23D93ycCby3r+rawLPjCEEIoK9BSlSiZVw5BCEpQybOV3Wc1Vf51J&#10;/2N1aYUoAk7VbqSMbbyIgCt6a59zekyeosX4aqhsKQnF+rjR6PVjcbF7LY3lPptWUhZ/5G1RCTkf&#10;SugINoY2PnOLysoIkwoC1SWKC34jN+0MiPc7aLs7XePKtJNUmw1YTrzLP4aNgOHva0ozRxoBQcIM&#10;u3UG/7bPj2D1WF/wnQ2manD9p9LuT9SmWvtcIBkLKf4oloLsOfh3iNLs13Bfv7feEIe289/KeyCe&#10;kNB/Fy8X+WLlBUsHdjZ5/dIeDSah5kjjDAyPigo4RVF5N3MJ+Vtabgn+21oeY9FH8XJBIxRViWre&#10;ZkMwDyuLr4bBuU3aPt0ce4NprzY9z7I3hMYFoXGh5jiisdRSdRp5+776NqJ8vz4txuwVmlIv1X+D&#10;j+Czx8hoTqbPGuxO+Xc8bp/Dhh62v/50s226op4inApGFamyjVfpZ9SeOziYMIIFu5xoZALFkypK&#10;RIs6wC0ofX9N6lC3j0qCPNihBufWJ5a4NhYyXKQUStQcUPkYm1do2dL8+rdYGBV4KuHq9k7dOa45&#10;aWEV2LggB/dK5FRtj/uWhWTIN37FxjIH59bxnLmBXuC5WzynPNSnDRrTQ+sLODqOJYfGCXjDdnyN&#10;LIeEv6XlkvO3tF4jTNgZSBeIwEewaomA9Rmhkrf5Ox2I37/N637TvN7iJy3QJC7tsJH3EaXANxBY&#10;AfEzja7qhGW/aFEnY1y2G0lXT1HHh2pSB7t8FYICUdx3JBB/ql8aWqra9AVaNiDlwfaSpsrr69+G&#10;it1wy26Aom9Law3SZsruGDTfMWhemDEuDs2PB/b1rlNuO+tt5+G0fShtdykvVOLVqFRl88m33GOd&#10;kUFFnQHP/v2geR5OILT+M9QLBo0Zg0ZBaH9PnGH8Xvwdoag8dN7useWU+Nez5RJyJoaSPKrlbRZb&#10;3uFiy9ssNtw6yTADp7fPjHwWCCl26TWpqFC7yr0ue1OLOv6lvPeZ1sCOFFUAlb9z4khUub5pM3hv&#10;VVJanzpkoFM7QFWu75tKOuDoHukLu3Q23kLKwSESMOWqjYQNpxi7fLmWsyUwVjFtxHPelrBTrVcm&#10;hxjFTrPL6U0KJWnJ+XgWJsNlfGiU61RkrI+G9q89q9B3bgEVg9rUQWPqIHWMUjaoAxWQA7vYMz6p&#10;Oah0mQMPemotPeVZSeOQXDX2Fd5sNhrb7hHP/FoGRzTPy4BMvQBLnoxR4Np/RT2iSmRc2s7WcsY5&#10;DRVNyVAN6lKb5aZHt7zdY4uxUZbzVXxcWs4G8cqRW8ZrXr7lHGh0izc4vUFO8WNRVM1Mjx7c/aTL&#10;we1F7e+vSiR1XzzeIUyppVwFmZVOm/IdDtuKStT4+I43qXbdko7/V9E7efHA4yc95Ji0At1FCWB8&#10;lRJDPSGwwYK07dOij8RPQGWFrRLZUsVWjezvB1Mfg7jYqeKoSh4MrrwylbM6LoumKHbWovX8ioU1&#10;a8MOdCrjZglryLKnNKphewkvR5jmZtJWaLhGYH5mMC08mBdnUjPC7smKjUFIGdVMiCWuJNY3Pqwz&#10;RPRSckUoUsPPLTbct7w1kXE8HZeeLH0sU/gVzCcD8yrBcrocLqZ0asa8xLbn4pfiaQ/dqPxsc2yI&#10;qGEW/6D5NmK9bC+0nDbDITvdZnlsnIHR8xzN8jaLDOp3xqbAG7ayPzuW8FSGgo0YlRcog5ZShv/n&#10;h+w3wIct6Vqy13M4Fp+UDsWlfL5bwD3c7Y9f0Ke6Rt/EuLSN3aGVXbXPti94pvuZxgE/6LOdpOUk&#10;TLffcntst8N1Wzy30fcabLvBgTmNrtMEw0rPOek7xz23QewkPrpD1uB7J3zvJHb03ZO+i2VknnMi&#10;MjvXTjr2CZhrn1SWzbYhJ09mG5vkhpzzDCtPjGoBzmSEBV5j1prEctPNgdcyZH6rMs9vcWxc+2PC&#10;5IWDmpCZLvCemxhRCiOleXaB7/d4Xqfndfl+t+d142O+Bb3DrW+YYS8/6Xn9nt/n+b1B0Jnx6geN&#10;iyVzVARyFJHT7BGnhW4xe0wRjYqxivDSzilNG9Vsmn56s4bMsDwza9Zws09hzqnNNd0RhpU0b4T5&#10;ORaIMW144VmZ7p65wdM8paHa8gK6wdAt0yPVPWn/zu3OLzZq195nd6QYlaoGXgSopNSDmIqi3vyw&#10;TUQ5MAJC2qoc3X8t7yl6qv+Bo50po9tFEXSaLKfDcJKa7SIuhbH6dwLDsQ3HMOykafdZdpdtd7hO&#10;u+u0RVA5JwGbn7XAiXk7DvPsYx6XBDLClYRjL+B6XAwbRMT69nGxY4FDcyQH1z4m+cSG/M/OWI+4&#10;Q8DLx6giEGscbqiG4vVIx9YcuO1h2BRaMyX2mxYmp4SiqObGCYPpKRGfOZSGEUIXB0Fb4LeHfocY&#10;cFXWJUZuxUBybL255noJ1+t13H4sPb8tcIozhjBJj5qJjDEjQ0XFseSI5oWBW+n5CbGkC/NSXr6l&#10;xbQh8/U8c09hjmfQfJOWk3Z9AxatiTfwTduzTmH2qDaS2BHm5VoOurm4gtLRLUsyLMy1HAjhUb4k&#10;vflwxqZGs+sO8uRHsIo1TYnwtw9YP91oLHkWsSmgJKL449gjCKntDx7r9ccu6MsiynZddsAUtf9z&#10;WceKPd2G0687SVSMrtcd+q2hj2J9Qojtstyk7hr0Quk15To5cFeU0xtqjq/Zjg6MnZRp95t2r6MY&#10;dlpcyi8kFEJHTXOd4y4YJp8KlYgWyjJNQQVphVG9I5F0TsSGKgDmu8fFkIiFlPnnfBxmwYiPw61B&#10;LDfdGLhNAbEcJqqe1eD7L2aMDyt3N4PgUy8I26fqi8dlUlk+hyilF8rNjPN876jntbsu4XRdKGqu&#10;QVojdQ387mBIYHtjE1axZV/gN2WcX2VRPE8yZ12Qgyhw5RrPXed6fa434MBNdmFJl8soLZY6pXnp&#10;rCk5zbVhQqosK6RKS7P66cLs0W10LSV++eKZNUOZ54nlUxdbtiJh1DY8fRrLY++lTUaYcVDXqUyw&#10;pG9s+/yIZa9Eqo82+NdtMa6512xOyDgHcXLZXyrIZmY9YSvx5DCj4s43l3acU9L+Jo6n7zjcPoD4&#10;xfI605bVb/oacHMglVRCKbWUF9dtctx2y+0zXV13bM1laEpuo/gtilIk1CS3WKoAEqGR5rgadnFM&#10;3TFtZ8B2+hynx+Uh6E6DTCBKkokrBRYfYYGYqCgVNTLrRGT8iKVS7BzLquUIG/KWs8eCsQaReoRu&#10;fE4C1oBLHm7NMN9rCd1q4gFKpaEISDiPTdDKx0RhKgxuMEBVJtgMGpdk/OcDATLwumBZFT0jIYWJ&#10;hALX46H5GVHOC4gi86ekR8eFmRdimWHtMD3wHvL8fs+Dn5zKCinTylwvLaaNYnFRH2YUyeEG5aTF&#10;gun4lvoqV0VhtjfS8rU0h9tRbRjJo5kfm6jokNObtVg882yYlsbiOcJAXd7HYeI50hScfRan8tM4&#10;YJO9NQhx5z5p//weo/4F1/HZHwNOOfbI8gY10x+/sP/NamKUYhmsK3L6z2Xd12wxejW4tx2G3RUG&#10;PapBSLMtiyARIQacdqQwEnw2IDq1nDbT6THthBCIKtdni47gipAdVciwhoGs9oJqfKXCehVYx21I&#10;mm1otq7baeRpOr3iVLc7Tpv4nCRKOcmipaTXt09mHWy6x1kD3kOqO8wipY0sK5vKlHjmGoRUBagQ&#10;0lxrGQyPDFrfGEIRqHRPTy+dpJWOySSEkwjO7LdQWtq0wHvMp6NLLEU5YyFVplbChvRzuPWE/v5B&#10;833CpJJN8BlptVjUgEQzLwyN6b63w/H6IaQ0l4rquHCb4fqqSDWlTIln/FFsKF61PG2EKeWME7FR&#10;S3NRHK6rowrpEH55spn7UdlLaSm+Ut/yY14FM8LOVEuzA7PzP4qRQ8XLSAOlFCpJaPB7XQ46UK1i&#10;B7v967ZaP7/XMqzoefFzJCYd3HLYfUMJJVSeTZNJiYra3lLa+cayrn3tVEXHbbAszXJO2m5v0vZA&#10;vO64LFLSfoNI0kVQR2CafbdJtdx49GOJEHQG/q3l9OpOGpqZdYwJoVhMKS3GcrjxenJ2UaaaJSHL&#10;ftpGXQApThsOGO7HscSdblWiJwoc+c+5segwGyGkUYQ8ZI3ZJQzXqJZNvgf9hEWJ0FufEf0UIS3I&#10;JKf5hyal54xNF47J9Egzr0J0mFHuMv79YdBBUP0u2pCExharaKyoufZsaHxAUFQOLZeSeSykXCMq&#10;KidmXuL7+1yfWLLZyR8gn6SUuqrsFGTGTUe6g/hzmEEhY1MfRSqHzMpJq48wWyxOjDQnxyJtREJZ&#10;jlrSsq1HuQ1I/JgNUGMtjSzLcJC1SAxHsBpxeJYGUKmQoxkLsNoGgiTFOxpaC7gq9zrvrUpuOOBG&#10;bbyqV+bHG803ynwLQPRN0dxFHW8u6fjDgzbc5YQVBm6L6fZYbj8KseUMQBgHOPdC4LjdDOSEgWwJ&#10;Zpn24AGCEDLc5NiNyqWU9pVW1223nXZGuY4OpVXeL6mTiiTrIat6JdJVdo3kaq+yXLyjlUqusTEA&#10;ViTzXgjG8KgNYGw5/bbTazvdrht51HLCrGhybYR4cqWil/WO3RB6Lb6Hq27LItqAqNL3Dg/aV0Vg&#10;aBQ0xKJG/ZT03DHpkrHBySwwaSSUKX5g0+En+36bqCUCTuXrxg1IOYj6fRKdQl3hnXZ4Xp9HFX2C&#10;oybSiEKnD9UCbF4G/9mPww0use83ux48Xvi3gBOKCjKxHCakOabIhK4mJByFGMJxRYJhJ3cBTkxD&#10;Qk3LFZF0B8RTVUKqnFhskCukuXIaJ3KFNM9itzY2ITNHUbOgRohmpTW2GMtRbDiWuRZTFzN8Jjbk&#10;3MKUtMYWi2p2TZZeNuXw0Zmx83t/tdlQIsrWo249fNsSPqIKOKUbho+kwen9t/Ke7Q0cE0NFttpc&#10;r8twdKqN22A6aeEkBGamDdWCwynRKSK3qLVTFWjFJ4iFrKmGInzEEniA4Ra4rJbTCQ9Wt5PwovGb&#10;Z3kbQi76OIxJEIv15DbrIWf3GtomsqGvZC9UVFgjK1UmsCCF2JgetabbKYNS3IOzctw2x231vCaY&#10;cMgOmJBq2Rz6cBngCTcRYK/V9xSrDYGzEpxk+oGBEJgu8I9NTReNSc+elJ49xts3cTA9VUWGZIlh&#10;6pDiZdziIGgP/E4QGPjtuNuw4VqqDM4t0IWiYtnvYXvvsYx5eXREQTQzMG1QmxE0zxiKhEdYxvyw&#10;x6NQPHMoVYiOSqlaCSBNWarNIK1gFR9hQjjEk506Gn9JKB4TYJLu7ikQjeGME3lk5loeorBhiNJe&#10;Y0rPxk6JKCymNGsRpaJ/gykj+N0D1tRFfUmL3THnYLG90T+npPuNik8uOZ3hW0q7/nO9oZ7qxiFN&#10;uztwm+FVgqjAO+YyDYBluIxtO24XnFs2z9K/bYNMiZaST4eIRqGjtMpiM2IMqhXYEdtOM0lm9Nth&#10;0DeGzPJ5ZeENIPkJO4g7phWfo9mwr4RGbM9YF1cuxo9U2mE5cK8sumI8rgobIoZTtgMp1py07gzg&#10;9OBWOG4PrtT3OkCvRyE9mfGPDppXRLRoImJ6gblqEnzddCE83gnunnPVSrELhSgVQMKmZuyfCn6Q&#10;R6A4LBaVdt3IxCWmigrD+C22Zwxgj3ymDeoq8rwAGfqHJxlVExS0o9nU0PoeRFg8W+SmKMVSsaeA&#10;HGa2a0h0Spgjd5dmuH6aDYWEU3D1bZWWJh9sCW7BqiITMsu4dDiisFNTeooYNcdOR+kIRGH5ZOba&#10;CDhjy8NvFBsekSrLJzPXRlKqDGWPSzN4rMF/U1n3E41+EITQ0kzpDocPi3K8LhuNVEsvcK15wUVh&#10;lUdbMvBzXPuY5fYBHs/jiAXL6dAdEyW73xo0cH9EMBmXeidEJ7vhDNtOM1tZVYBKDpWxRdSJ0hBY&#10;6GqLzx2hV4BWdc+02E6rdMz26Y6mOVaKw5LouyuQcFy43DAlqoqxPIu3VKZAzVsZz4IVjyVSVMdj&#10;RIRwQq62V7vjNLASdQfPyvYlwLBdpw7RINWSCjYVDqd/sICIzp4IIU3d/VZ72yRioylHV/EJqFSL&#10;ztSMcbm4oB0ISkFmjq+LJROuB6jg8cJHRXoAS997hCpqEktlmSSz8g9OSpcUGCvHZVJT4q9yjAcN&#10;nb8iKyAncqrIVASOgihMOmbioDSKUYVDlAgACc1MW5En3C9LuruSUCtTFqGi6zvCRqP0tC1JylDm&#10;8hGFnTGlqqFo+Mc8OGMbBuSoNgJRWD6ZykbwqWyIUtMbbE+HnXrmW+uMuU/anh+eg/+/s8EEk9Go&#10;+mKZPrSoc8rCnsYEZ0ZLmBTMlG061pHAb0k5geV0EST7iOv0pG2/32JgiXrVdjt991joIYQDfg3w&#10;ZhnDOD3SGAuG6QCLMyygisaKISG4MmRtdWzEsWA7Ajg2hLI4run063YaQaaoK6kTkCJTICm9FYvX&#10;DFl/RB0JF4sgHJ7DkEVYRgYyiTGszwoVxrhF/ZavOwnf+GAUB1LBpmaSU4wVdHQFVMSlU8zV44Ui&#10;GQ/Ebc7DMkM+I3IC/wV4sL7fkQlytZTpKCilIQ297aKKskUX+8rujEJJvrd/WrpkQrpwvLlh3Cni&#10;UhxrWuDMQ4gLJgG8UAreFKWjGpvnxIArqMvpFGUjEJYw4IqiDmV+yvdPoHAhLhX21JYCoZs79ii2&#10;EZTGiJ6CUuHzdJSOgDO2IT5Hszw4Y8tncqSNQBRG/M6AT2VRQymK2QDH5fNxmQW73R9tgLeSOcd0&#10;whmL+2UwPbte1LRjkNZfbjZRfLEb9oG7PGD5vk2v1XCTGkC1mwLnmO80wQFWI7aRu+bQ9eVYAgcA&#10;I0AFdc0A1YoiPXjCoPQkfWO7GawKsQrXyBynERqrLFZaiWnbRIpbHBuhbKtlt5t2l2n3GHYfiGVH&#10;gYxHBZk4kxwNVOwBV4VWLrfEONfvRV0Di7mNt5T1aljmsJGZourIkxsgAnOcGgVJJvE2Rp46hwSm&#10;i8ek5xZIXDoWWqovHi8sFWRSMwb1WEWVTc8Y53nuNsOFU52y4MSwC7RPxLNbrEeI7WR7j98XePeJ&#10;o8sdB001DHDqoH6Ru2ciK4ViNilTukePS3Hc6YFbL5QqR/d0KppVTiCqxjmo3hSske3p7g64fpsf&#10;JH1vc2h/i/LufM/1OkVdIZ5QVOXopqVVaaTJ8AaVeClKc/hUlk9pTo/LqPa3oDSdM4j9DPhUsVVE&#10;KUpUlxb2ouo3M7vagouW4t5mzmlJBv9e3gM+I0dXTQ5Y2r3iORc0A/E+I2BQ6/i+A6E74XltCHB1&#10;GzQ2we917OOWq8FdRMlGqdVsQ5SWHadiHEhkc3ySbjqG9JGo3hEgx+bfHBTh95Jbsp1d44jZNo18&#10;0pTMwrBZO+JYaqzbaTm9hpPQbD2lZJbD5RHHErYsq5Hh4nMthlkxObQZjWTGa8TItjK1DZ9pYFv3&#10;gKe/S/o/KI9ELjXFqJZ2oznjtfKPpEsnpEumpma9NewQcdPOjxDlUzLcHktQZ9sLAHwfc+bJS/WB&#10;JQdgpp1Aep5Rsw74bi07VNgKJW4zjghLF3h7J2plU3DQ1B1vTZeMc56eoSoFsdwaAS73jMDb5vr9&#10;qENFTsnqcDJzTVEKPmVUKNt4UyjSnp9mg7P3aGh/LzQvy1if5Ckp99s8L3Bme5BZ9pFCewEq3GBQ&#10;lwtn1jgCKYfSXETPklLpL30JSkeQmWt5cMaWT2PuGmUxorBcSl/SBNEhSlEme8zBDg1fcfmR2nRH&#10;KjhnR2vwlrJoGAObedm62/mWeT1Pt/C5CigGn4ujVMJZaQ+dY4HbmDA1nITnNXPorIxq0BxTCQt2&#10;0WwN5LC5SDgMGJGeRICqO4hpHRgcIRmmAxdXGdKMVKOPka4qehWQzR7S/LYVXjS0NJfeLMz8Srzi&#10;DsvtttwezU7DS0ehj4lSho9iuewRv9gUrrEN30yZ2hIJOr2oFGx7qTAj3aRgID3D3TWRvS+F4/Xq&#10;L2VCM+g/4R5YlS6a7L04ccgL1SiG8pBKtMazf5VyXKGUTx5Kgmk5K9xeJ2Fprl3MuiC7C8cYsV6Y&#10;RhWFU33f74z6r6aLJ6TnjuP4frYnybFGUOp7zwB4oRShqQxpIJCjymlMqa4odTzd81p9d1VofpE5&#10;k0wVbIuZF0vH7AW+u9L1VRsvlo5QOiIuBbe5lDJ9SkpHIAobjujfitLYRq7PIkpKgV8ukKNaTCm9&#10;M4czOfB31wNoJNJ/epDvrThnyxEPTFJFJSjl8MCizrct6e/S4fvRFZTGVXp3ptMTcFRAAxhAdmk7&#10;yWE6doNjwcVtSNo2SpLsEhqu5bjwUQFwM3chdcKq3aLZKRkh6ttunwwzZG9q5OK6LfjtuSaCULm+&#10;gBOuskIxBjI2QJtrCIAjg1dMYh3IbI/hDGiOjuNCYHFF8N4VA1nSWA0Jkzx/IEERo+/hSsxJw2a5&#10;PjM2UzLbZzopuy803isRJrxWaNqUTKpAXzKO7bpzxloP/SXjO5lMGHTtAaXOY9KABFMqqucOr50a&#10;GpdoTpecmC+H5vlAV/tM3LEB27knND4sW06T+JbGscFA9Blo9Rh9+eczTjoDonbNS5ee7x+dlG2p&#10;yjM+a+q6z/F+uEAUfrVmcezuAORRgZozsAHryafpJC0bEWzC9/eFbqH0/UhurCOyS5jyseVjaFzs&#10;eTttL2mSNzWIFwlFZmyKTOXrKhMms3ya0M/I4pYhsRw+RyAagaq7eZbHZJ7lkRnZqWgcbnBrh615&#10;SS3Nwsm0+KpkDSWN3pk5CI9XEpmaF/xtR91z1ux338SXvkSUchayos4vr9bAMeFkY6ZiL4Oyrp5T&#10;AQ8pdoe5wAzRqYzdOYmwEy7ZAIpUBKotHaeQ00ZXvF8ZqQPq2tg76uiAH1qHPB1220AwyaplgVLl&#10;8XJMrAgp3OxWIfbsKIWu2vF6F8R2QmNNt0e3pZuHfbMAjGMeFHV99G8D3iZCG0XagjQunx+VZVUO&#10;N4cJIG0aFaJsUzlolsMVCtwdENJx0m40wdm1IBMEg5nAPbg+XTzOWDleyjGZVLgSbBkTD4PTa9iP&#10;9lsWD8EmBCfBZpk9rv3X0Lgso09jG/KQKk5XjcnWvePTxZPSs8f5TQ8PZryM5wc9R7T55wdN/Da7&#10;ca7h6DM0+3jC8vvZNJhJ2Q5bqtkaa4Iow+XwD0TIprQYeV7Sh5sdQDwrQ+tzGeNiDqtSWKowO5Gl&#10;VDnYklbXFZpXuH6D6CRbgE2ocdSYhEhVGZSWooqaPWs4AchmZNawRl2uyW6QA6fr6o6rYzkMVIrn&#10;K6RUO2NKcyQ0tiEmR1oupappVwoh+YTHG7P64Al/00H3nMq9DqLQN0Rjd9nM++bSrhu3Wb1G1LKi&#10;vDsUZbiygC2QR0aRxnrdTvvuMaCLeNV32TeDH5vFi0XcNx0oKpCLx9xxgA42g1radkfaNlAswHPK&#10;sXVnwOIjMow5cxp4Fa70fgHq2VIqQoqotQNViZhaj226bWDvdJl2q2F3ak4KRTNlI7RGED6g2bvB&#10;LSjtM6lmCtesIc1bodQVNwQSl0YUoL8LMMDtZKyoFWT6C/TlY1Mzx9LjLZroNTzKWVMDz95+NyJG&#10;jubtnRz5q6pki4VsTEKxvsC2CyHafYxLB3X7qGtdn0nPyLYPRaMUKKTcd1pmoMBcPS5dxLYi+LqZ&#10;0Mo4HkC1Hvx9unhs2DUlJy7NNVKasp7Cz9QlLzhJMJjHEWG4RjgXHgyJpG1q9n7LWujqX+A5aAh0&#10;c11oSeeSyeEcYmmhVCywr3HoUePXdqGQpmtlLeJNWSShI8xwEYsPubjWELFKRfmtMkVpXh/Mq0Up&#10;7MwpTUU2hOLpTRy3CFEYfF2oqEoc6Q3qX3DPWbATlHJmXbYeCaVwekuecXo5RwvlVAoo5VRzoJ4N&#10;fDrUPWE53SiycJhQ7gP3OLTU5+NmJ02nH6W8H5U0QHVCwAyupC03ekY8HsaAlZbTl7QdnBxcu7QN&#10;twcOVbs0EcENhiGhQCWxZ4AoLJfSNrEhXJUhuGVrltMNs9mpe8RyWky7x/aafPv60Hifa99i2E+l&#10;HNQcUYgoLjGrHvVR7gaENOw3fctapiLSkCPpyZ67U3pfoKWFWE4Okw2Z0M/4vnnPNenZ47GSjigc&#10;XXqqqsSjuMcjkGZ4OpzeNPCw0ksDXfXZULgC7RJ5wCVrfBpusl45Ll0qDVTzLw56jnIsWcbzTjyS&#10;njMZNULQzAyHdhkyHHGabRejTKftg7r1gGWvte1FlrUY5jpLXKfcd24Prf/MmJcK0qxBeIb0n2GS&#10;CU4Gph79MQpwUdbm8cEJ+NjKCc91EAp8Zw4qZHF6oajZiFRMaSnlNOv6KsHMY1hMgTrcxc01kdBX&#10;hVLAGSdyaRyV0qxsDlEKOztKlTcnKqq0FPTBmUWiWw+rnvfOqdhhy9uZ+AI1GWrP2Xcrn3OxXSwd&#10;itI0KkO4rJY8w+02IxCFv6Q7uDMn6AnbR3z2vjSZbgJHlQKNWGfQcFDgEaMeR/wpjT0cYIjdsQtF&#10;1enQ7aT0o9BPZul0EoCKXTIcpQR3F+yBqzMRUhj5FF9XyWYbnF5+tNtsG0uaS++3y+SQiU7P3R0a&#10;Vwb2nZ67M3AXxEUwY1wQGB90nfm2+4J4g3YCrHIuKbAqwb2V6TXgsafg0aEQQwlV0Qx6p+jLxqdm&#10;vZVBKVgtvQhRIinNZPSqT6dmTYDE2fePZ7ln4Z4u/TFSprM4hcbltrPNtm7HyaB8h/rF0lYkSGgS&#10;9wKDJOqCyRL6jkvPgY2xHr0rE9gZPius61WfTxeSUv9odg6XfMNB2UmLuDEwLo28aAKJC784pF+N&#10;I2Zp5JbnyRPkBeIvYA2+vYRf4ePANG/vRKOKYu7unMiTjPai4bZEz7ibF5r2wynHFBg4ylTPsmcy&#10;8oRmgs9sc1Ge5eiqklNRzhGIwnLgVDYcUVgukyMtl8zRKc2zHCzzKRWjN5sHZK6pb5MyzSooy/Ip&#10;vi4QlWYkLGteAKU7HfVA6dCoo9Lu1fs9bCoqqlhlnyGcIpZ+tuvyOWmElLJy0Hbb8NGz6QxDZh0H&#10;/rAF/1DwHkTwo9lJQIW9pNWXJLsuo1CIqgxhb7Y4OoLds3JQsGrr4MLuFNcXuCIoBZMviSgsQlRs&#10;SD9zzXX6gC6E1HGPh9bXpAxdIA6n4mQah63LSqgBSqdvfNFxNlhuo+b0SaOxL24hpyy2nPu4fZrP&#10;ncm+Bc6uKenZ4utiOWeMXvm5TMZBXJrxTa3sAq4sHqMtHMvxSdheGpBEIRU2zETgATCQWXyUxlLw&#10;nD5f5Z8ZmOK9SCq0MumDRXUwZ4K28LKM1UEddW1nbyWiXxHzMc6TEzgOUXYcaeQtZ9CSWOzN4tC4&#10;G9FFDa0Ur4FpXHLnVOfpSXolrwiG2JiuLxxdJaRi0nwtt9d8X8p6nuVPyiJ+ZRrrO/op0kiGQu8r&#10;E2BAVKSNMYTKv4VZkdPrqoRaaUaxKJzeXCzzLAZyVBtC9GVQOvyjsjOjVPogSKYSUgWnJEBQpz64&#10;+oB/TvlO55+lXZdyGmlpzz2H2WsnlNK7k5YSNjMAJx+qaEE8j7tuR0I693QZgu85TT7HORyGQlr2&#10;SY1hJ2sINrRYgWangZnvnpBhDGCPwwaxpXwEsY2m3abZibRNTxt5SpOGpdv9oqttLgnMRXR0SnMQ&#10;hWAOsyFQ4UizoxVne7coA4qRivpU+kKUraxvCTWDyFA3MuYHfWe54zVZbr8up6pZvb71PyiCKJcK&#10;sLB7slEtiKrBRsVjjfW/zIReJgzDxMl0oYw34Ldjg+OTSKYcRaSMiezJROTwI7tV+W2YLvCaC6xH&#10;CrR5knnhGPLJIRM4ynRnz7yM53MOyGSrNv/96ZLJ8u1UfempRjXQosPBOP8obOjQ6lsqJw3+NkzE&#10;Hx/7pnj7Csy143kms8ekZo7DOWgLxiJCjvfl7myCVszPwM007UdQfti1YPqqLOaagpblcmgN6msV&#10;ZRBgGGJ16TfmEIqYZOlAjkwFpbCcR9SH+MzqavxVZDkbw86O0hFADltzhh4vhJTilCOkgFOle3SO&#10;bejSM+sP+efM2+kKpfJMKV/9ws7SrUeBHxHnDSKlgI1OL/QzcE+y68U+5nvN8GF6Tdy4jA3w2NJ7&#10;zLUb4coiRgUn8BVx91lPMB9PtwekO1QNuFemQOUjqcAVmJl2FwJUtj1K7YJlkp10A4gwz5bSGEvV&#10;emS7kZk2lu1ATp4CFR8SjEVkRsBkE6J4ykAjtjGv9JxNNp9uR8674Qriq6i4azPcE9F4wNTdb2Wi&#10;ZJy55caM70Ll/NYd6SJ+y6+KxziPTVCtwZGLyBBOjRPkceFvy0ryj7MKes61H5jI4UTYvYS+Jdko&#10;hpCC0vH6kg+EZnIw40OxnR3F6UKEvpEbjIR/LOcSRhqPS79aDh1tmR2xKGsAJ84QIqkV+Men2FsR&#10;AOMEUBOJPw8rGgNVDzsmK4ajbFXtwyWucbplr+izgm4pfPKzcso8pPNMsQrLXRlzO8LodqFcwaOR&#10;IqrGYGMZKIwFv5egNLtZbKejVLEXIxqvUSbIKTJzLeLwdGZz5AyuKK6kcKOkOiOlXdKMtOGwT4/3&#10;zeo1waBUBtwjTL3vqM+7KUEpcpEl9A3RI4IINufSxXUaLLtLAMatsdg7asu8DfBsOaThJIoym3wj&#10;QebumtPP50hcQVpGL0jDkjJAy0YjxI2mkyDhAiqWUo960g7cKZy3WnarSUls9X0qrVg72KNFLUZM&#10;w60VnPAtIlusJ7SW2+ZZD2V6zg07J2fS4hBGxUs5eNLHQAc4p2lHSYqUY4DtO7MdryXjlme0S1ig&#10;VZ+kNt1cPy5dND49h01EqbuJk719diaglnrH7qOWonADnjljUNYZXqqpG5Spc+Chcz7CseyYTK+S&#10;yGX5Zw7j6TyDxsIxzrPVmQwrgtBoTZe8g+RAYxVCiIG3SvesOoSy+BC8nIhMWak+QjNlgD5cZRy9&#10;fbL3wgxzwzh9mXi2c6boS96RLpygro5nUjzO2z8xTEyhN8HGXqll6FyAf95A27qtz/K74MWZ7KJD&#10;+csh7YxMFd+RlrdZbPG3qvDAsqWXjdi5JOfCGVsepfEaeVelGgQ2jE/YqHBmbTAfy5xvxddldYPb&#10;osiMzl+BqtP7AKibDklcesaUghYX8acgyrnCbLtN4QQabacTa6RDld9Kk2+D4fSx3YX98gg/OMzQ&#10;cPpttt+yjVdApaJKw6/qHUXU2gCiDKc3besQVSXF2B3VAeJVjT5wJ4f1cpAwG4csm225gmJ7JJsU&#10;Uj49Z3OMvlrTZ5LYFssF5y+E2vshI/bDE5xHJwTNk0VMzhMnDcU05ynqHHdR+bSq3TLULwycP2Ts&#10;L2cliN5g2DFDXyyBIvBgXApiJzk7ytl0FPju/pUo3JyxgV8RJBmEJDIVH07xo0w+ZnonaxUUK+4C&#10;JLAkqxJ2AlTQvuh9GTupIlJr263U27lwhtXR2RvEcBG5xZ0lseKpo+AjmIxGKfJjph9kFrh7Jtr3&#10;j9eXj0+XTsIVaRXjU3dN06u+5rdt9zteSBdPkwfxqNj2tkmZATUFBONzyUfhCpvqmVel7Z4+0+sx&#10;6byJjaKir67FlCojq2Ij1lDSI5MIWUV2HJIpLOWhOFJC4zXKTgVqHJpGlKpDqMkZskIaUxrZWVCa&#10;rYSQETmRMBW1kec0MryU2TcBlW4n1GaaYyC8hD8MUXXto5wuiBucxAYJBBi4LyoHy9M4gWCrDHiI&#10;QSW0wi0S7F/lCAenHQ52ygaXcnOl1kEmCctBnqgUBEsACZ3EstOGbNrEVazDdbFBh+P2kGSnWRDt&#10;cd2joXO1FNPpmeQ0854pkDVzwwTvMALFWBWl7OrTo2dEhcMhPzDqYKCjKAkqBtTD2zeZCAEPhROA&#10;LJrq7qvhfOS4Z7vnk1IKIL+FJJprxkWoqHyQiAp3Fl29wKiV7hxsr+DnqH2lqHwUDpGns2s+hDTj&#10;eKHRli6+QCJVDusHRdyldKz9wHieXs5AJXgQUD/rvvHmunHm6nFG3XijBjYOik1vFjngKEUFcjg1&#10;MGOctuDtzp6FGdfJ+BZqBOuhv6TnTMBpYC+RTZW5+MbiukuT1YzQOE+zd8dgICLtZt/s34jSUU3B&#10;oAylX1m8Jt5M5aPQFYmKAFYmrrVYlkkFbfwxa+RT2aiUIo1sUW3lHZ3ps9LSHEoJKtLI13VagKgr&#10;U+z6bgNYQlQg/ATQK9FSTt6HbwP6wMccG6AaUFRsoAY8ADzT6RM4gaWSUCQIZ1ZglTU6TgvyVKLK&#10;3QVU3kEzA1Y1OyHa2O7IFC1AlLpKUOnZZntf8LHL5GjBbsft9O05UqpU+DcdRVarmKDNkyaQhWOh&#10;rvDxhsqc0k8BJqPT7x1aieLIj4IxV8oAILYMTSQh4ATpoinekU2KUg5pUFpKMaTcQSGDBqkaYFks&#10;cz9yJDA2LlUNTmovcXcVP4XjtbJLQr1DtDqEa83N5k6kLwrSlG9cNMZ7jsMVVZ7+oUnwXTVkiBwo&#10;6RJbIkNkTjKRgBSPS909QY6oEJ1ibLgu6D+BqxjMyDzOZto9WJO6m9Evzz89JYOzRXWGW4SjmBfI&#10;hbBGM+2V8KG6dL71q8+CloZMZBk4c4uL78swBYCy4V9lYss9iqIij968fdX2LPC8LloWE/aDAJBc&#10;pGPLhTPGFeVZHTE+RPaIEaXqTM7Q45Wz4TmB29ByutQIe9du4BhdtyllWfgWx9DYoYWIFGRiqbaB&#10;rh4HbJqtIRMcm4CJ52zYPbYNRYUyk0nsElEqAWp2MANAbUJFYNo9AxZH4SoHOLpTVpCwbMNJymSF&#10;oBGRKvzeTtAIjbXsDrEWhKOITvksjvtcoF9G9aNvxpIEc/dMkjBP1K8YuI41108OWrLAxO1JKHyU&#10;1rivApZ1FLVpmdS5+iJEj6pkx5RO9k5sE0oD6+G/klIVl/JBGRICQZMyLVgiH6FU6R7Q0pewuyU1&#10;861RbsVjUndBJAGYHKVkovXonWqy1tDq0ea9XbgSCS0ComPTJdwsM0BKw9bJ2UqE+XB3qi7jZ8kw&#10;SyxvgqyZzXuiLbjEPVQ/mLERV2cyQcZ1g75j5uZfw0fAjbLuQ8TLuoy+rjpz3grejdCY7lrXD1g2&#10;fF1V/npNduz1mkHMw9/esgC8xHpVtOLzjL+NTZGj0DqV5WaVxzMKsDIgjW/jrNSxstlmmDgTSlWP&#10;yEhK4W3Cj2XYaZ8MXI4W1O0BajdHFIamDYYZlHrO0SylIPYoUIHwYZvojM1M0oKL3Jcd66smXsm1&#10;WGNpFFW7S4YlivPMMa5M4Nr6TB+sanbKdOBIw9HNNiZFzUhdkugCybbb7DnbWKqghOZ5mYGCjHY+&#10;iNWXT0qhdM4VDVEuX+EY655JoqsIurJkSlkUX3e6mgubHwn8NAS3HKY3Z1KKlGaLOyg9+QjLd+hb&#10;D90q+QsMBIO4avPG+AezchrnL8T6RycRy5nEEpSST8WYUISAU5s3NdQ6OPYw9OynylVEKscVGplg&#10;bEkJPTYJNUjqjrcqFWVWCnjQjtxoqJvoTUSGoxSPN1b/NOg7Tj598pnxdWfvIq2sIF0Cx543Kjip&#10;unmiqkqqPHVPZnj6pZq5B/6tlFFqqfxM+On5LKT6+NqZlPL8lbmmNohNkUAqxE612SnWQ/Qii/OJ&#10;sxppcSYwVRHk7ZJNnzGlyELklH5vDqWZNIdqcQCDOL1HfacBOpZyWFlig5Rt2nZLoBCVFiaAyiU3&#10;605aJvKUOoauryhhLwLL4VjyozwOrhDFSuoqVBe8aXZfApmIBy6mzpNVSdKGD5w0bLbrSnNul1Cq&#10;2pDg9OJjC/tgjIVRra/G06SmwdFNwVOdIy7lXJnvj+7lRH352KBpkniMUFFxdGP9ZHFEetpgmgx7&#10;++idpuAuqoJOSBCXTvROPiQDj3zrEdFSrAQV6tu5RMVcMz7Tlx0hFNUCNHubDGAqEccVFYfaC0ZQ&#10;kfN4857fwJFmB4yT1BZ9SDJUSp7lrWiMf2wqn5XB7hxFqK5O5ZBdRtnKjjBmMgmOuv1EMSXUA5wO&#10;tNpvf0qv+iYbpeaowY9jzFXj6dxG/i1MmsF5i3g3LPO2fgMqiop+SDxVOq+kvhamiruy4V8NebnC&#10;1bAtlSkqci1vA9jIPLOgjr5ZXoZnZPrZUCpySm87SylhAFpADioq08Yf8x3Ac0J3QQ5y5Ah10Ojb&#10;R/hEKBUVoSlYpZwibdj9/dKvjY2RP5ZJgGr3gEaJSEmpY3NsoCDaIs+UIiF+r410s+e2WG53ytbh&#10;TTGfqD+WUbg64YTpaVZCQAWinYhI2c7Ex8SRJr2Odyg0P6hCSlGAqUq4KEeFFxr1X9Hmv5MlspQl&#10;Ul88mYPjVd8mNtbjFmA2KRF1fEwXuDsmg08Icmr2ePF7QSP9Z3i8iiV4p5HHCzwUD9mE98LEoSEB&#10;khuyNVex3YiIKroUVNxeVpZO9RsfBPyISL3DGyU3CGPW02ZiglE3ztmupokQU+gqMiM4RX5zck6X&#10;FGjlF3knH6SXzkAUvrpjP1WUnlPAm1M8nvkX4gIn8MlVTW4FRyOx5sq2rk0b1C4xzCe7jYhPKCpK&#10;cI8ZSDpygM/Kcov+39LO9gQiwEbYqb7q1KPEKBuMSqnMpRIN4lWUbj4iLI1m/abneyCQIhk48ooH&#10;Nsl2cqQILwl+ryXDdPkOCCitelJchjqwyddwEohLpWle+a7A3mKzk0dQLQs5i4Ty0XDEmc2Cq8hp&#10;9hFTpG27zXD6saP4UZRllVV0zqxZOCyRQu2qkfdAFHIq7cAOpL5I8akadcMBlMIJzu75YboNUFmP&#10;3AR3EcVRqZm5dpy4dlmLY8g4oRfYj7DNMyru9EgZHKYLJ7qHNmZ8sOQ5O4oEJKAiWqewmcNWX33x&#10;2LBT5BRZYSnHQlAabab4QZpOMqUYMade+bGMbbIDJjSMlT9KF06TDbilgMQlOWfwiRzYZ6O+jaoJ&#10;VUHMncALLB4XsT13klH79WDgGGLdjIuaBVHoCWPlt9OzBXUVcjM3wMzpv+NGKd5GcTTUsJDAeBec&#10;nS6DbUU5xjpUWVQQR1hc3KXUsoBKOhDOVdqXJXJm3NTFr5ghltlM/Lx8Xoll8/x72KtBqe95bept&#10;S/KEN+fLRig4YFpQWrCH2NWwe/Ft1t1lQjUmYQlI0naK+szcVHgZJgGqKKo0/BJUwDnEJy163FRW&#10;0mz20/QCRZyPNCFGjXXIlgmD7ckDlpO20pyYkyrKMNW2Oy23w3cqQ30Gx+4KGPDWtPmgdJGMs/O9&#10;Y9ukP1A1qBAt9+kJLJExmbnQYmW6wLpPosEYBuwLAovGOs8uEZY8Z89yjj1SMquUFpthKRBGvTI4&#10;ExHVTLJAq8giIRsIRWoXZD7BevR2UARfOug5rs1/G1ZmVVQIFF9am5/tvIVxd3yLa6HkynElt0Lp&#10;cZkzJV080Vh/NVuM8RdCRX334L1a2XQ5Z2yA2kQyl3z0yrG8A3LC0WlnKc0YF7r2H/osV4pXoGDL&#10;M+UloprOsZjeXCYjqhUwWOJn7TF9SFCHDiGiLMtXOAR2iT5mSR7F4hP4BzChtEsoxfW+BKWq0CvL&#10;SQe220U4hVKZ0p4DidLWAMchSf91wrRsu5mPzvB1T3B3+Z4lbk9cjwIYzTYkKyqqHAieKkDtVj0x&#10;QJEjH3IoZZqjjkDpEKgywUq7Zg8kTOTGH1uds3Q3MU6QNWGCrKbgV0NLiSsp3ZjRz2fdLwY10BeP&#10;Mzb8nO/NyfihOaAteIcokrQnzeVQoaAlGz0qRGNQkUO6wNyQo5BYFlPxQKn9+Byh1PeObhGPNxsB&#10;qiqA5KiPY+z7x8dDkZDgWJ9cX1RtqRLFE/yWZ0lpJuPsWhhtoNxXyYpLMaWr0V6sOLJfSVbZHpex&#10;9Be23hgaKZ6q72R82358Fs8W3oQ0NTFYVVoKQ1C6btzQtUuCz9DQ9WXatst62Uo0JJ5iMZZS/vIN&#10;K9X6KLrLrmQau3fpXqcO5vHLRs0QCHN62QEbVQSyF6V11HrhH8469Qzg7NRCLvXBjQdPTSluR0ym&#10;Kv3RRysDb1OaecX4aga29IKBhOVlaQl1u49vo3D4MCr4pN/LIFYahzm1Shv81WwwSTlFOmmZht0N&#10;CMUUn1iyYwaOLiJSoVTNVMZEbPBmU1a633TZqhSfaraPDtDCMU5YLljV7F7Dbguce1SRosFn06ZS&#10;u4pmhEYHWzWD0Nzy23QRXMHxdPakrRUOZDQ2IHZ0c5bWRunVUADEJMwdZ275PUfbB0HQf4C6RCrw&#10;VTYo5TKbLpLBvagy+pmhsSJLKfMRAqP0GH3JBzKOiZOE6hl1V6VnT2G7LmBT+ShT4SjWwLAvc8hK&#10;MT+K8dtJ6ZIJ5v23ZhxdotAgYyfNTb/WyiS6VnUKdikdTx9e5TxnjL1VHn/BtatbwSeKkFDtatMs&#10;e7lCVAocSAM2w8jkL5JvZFjqa/m9qJ+QR4oq0tLowB2zoNpdfNwh1kyAzS0l82EHOkPL5pNveZv9&#10;Le3VoNQcRHF31XtTSGmjPOnSAKgSpibb8F4noKZOKxAlw5HTe8xjrwylFYa7nTAdICS/EJudsCNC&#10;GiAHHQacgiWA5LPjQqyS2WZQGhublEgy25Z0uxeec7+Eu2BeglX8wDwZ3HScGFxxzuFj9XvOqixj&#10;4qr1TaZizJnoHlwjgwQCr+F+GXaLcinRqZR4++EJcTAmJTJLKQTkAeFZYUCfFhhweJBRfZU8uRZm&#10;XEOruJzri+BzTog2U1ypvYQrxsDyFLW1WbBXXynA1JaF48ytf2ADbBCGyaZ0CRCVRqPo2+zIB7U9&#10;XN/YE1YbkE+cgEBIv7fAuv+mwQwbcuHkhskWY9WXsWVq1rncHidQMjV157jUXdTbaPdC9ahA9g6I&#10;RZTykZrpulXZpXOYUdZyGz+5RgpipgvI6b5y6pTBj81aCEPpxC49htemufgFB8ympLnNtopC4322&#10;vQwOneyrPCaKKraXjy8H1NebgVImsh7vS1M60sAAWOKTXyQTUokEh9f7blPa7BE8QB03g3AJnwxH&#10;pQcViiqiygfcOBgY4Wv/UMc3FQ+WsgylqIIlUFSuLzRTubtDBpjFKK2UWbvVtDpTVqKfL1HFb8zn&#10;aHuj54BY3aor6jPh0i1g61H0SqUC9nZCi4rHGGt/BjcSBTbjDKTL3s6GTZZmQUiKqbtDBt+iUCo+&#10;1VIrcHfKOCFVjsEAiZVOi9JpodXHLtMgNDb8UhV9SjSZESdZ8QNDmtuP0ReNdfdMlAxj9ctSikTh&#10;RHf/yoznkKr9a9JzJ2czkShUYS+tR9G+MLUSpiJSlRU3m2xtuyHjWhnHRTAeDDTpKz6dnjODGHNc&#10;BF+cgTzZy8oc1DnTs3CfyaFU7kCoHuIRXA1rHe4zyoAUOL/L8GQZG34IuKbKFMYwYOb2wNj+j0rW&#10;7TcHktaRtLlVNxf61o/5M5mXywh+tswH+oVJcw+Y7ATnEf+MV7EGu8tx/7FNaemZUpoLam4a95Gt&#10;uJwkBVLZhNBUpI8dpwmOMiGl2J6Nt3Yb1ue0HomictnAHlenUbP7+y0208PtEZ8HkMP11U2nC66s&#10;cnGHJ2gqrcwiqK3yHkR8bDI5TWF/Cu604fZKx7rYkKiiInDM36HWlycnWbb8g5zZgGWx9O1Bfwt9&#10;v0zGvBdOr6wXAUGEhqKvzRsTHJ+U/yyLXhCckJfBKGCUQ6tgmDPePbxJKHXdQ+spfQoh5imNq9hS&#10;VHToEEKFNh+5SQWhMlS5kZ8pQe+LHGmQceFOS6yrno+JGqLU2aoMmWZ9kaU9ji3xVUmBUf8dROBU&#10;UYTierO26DOsiXga41SdlbprYrp0HEBNzRKXWylz0Rj32YmRx4vLF1zVbBLSbH6haxdr5lrTmufa&#10;d7r2ba59kyxvd+2Zrj3btYtsq8S2Sm1rnm2X05gutK27sY1n/TIwrwyNC+XN5RerJ3vF2A0b8jHD&#10;aChYYH5hwOrDD9qpoxZAyY4k9H+BlgLLXI8XzsXpKI3FR1luGg6qyze7NNlCKeJMV0bhQmDTtiGw&#10;EQnwoCE6laAUPLvYOHpopsG1j7p2g+8cBe1pW4P0YXu2Lshd5qNwfFcq5wEVh1YpagQqTAYqqDQn&#10;AVWur7DKeZIE3bY0pyl0cCa5F4L0gOV42sdERSWU0gvc3cIYyjqK4IGVDM8C3298gHqiYjOYKv1z&#10;OWCI41fjYiqW6RWfWeExBxJEOUrPnpAummDeez0zBPl2Slv4IXKFbVgpjJOhRWPZQqNABUhqvBHd&#10;b4EqoiuLWeH4dPHUKIb0faPm82qUH3PAodlklR3oG0OFBK4LK7kmey0lU7UF7w7TbXwdvGdn7F69&#10;8vMcVBT56rINDK4Eluo0IOPIH3LNscEyc4q6fC7VM7pq6ibi5OuAFpidJ9zCkMa3akimDPziZsqR&#10;AXUwfIy6c3ITcR8sl3SnkaZch/IKD8OsgNOkyrRqNIK0ysfRLcbgdWJ5pzfcMmzH1uD5k9INLyMu&#10;ZWMM+1q61bsk6Ot6QLQRIEFdTbunz/AEOYb14I0PiPO9iWxqoopykoTDAd+9rTT2GNDSbE3Vgllv&#10;OYTApmzdtDvYUEQC2X2a7USNjFMBDm9Gyj4gLt86bYbdk7RQa0QtDer8+83ekA9tRDMV8ffeRsZE&#10;2SYaa35KjzcThlYaRVmeFxU8UEypSxNTd1HovBeGHjRResL+SVW4IySkNxLwlF0cJI6RqzD0jmyJ&#10;JlKYW5DFSfzeiAfxWoGoNM9GbVdYj0zUxoVjjZovZ3ybAujo6dKpfDgG3ums7DajmgqAhT3mX4rM&#10;p/qN23iZIeoOzdx4Nc8H+fN8RuyetfjcfPX8UAxqnp1qfWzRt1kaub3M9B894CpfcRsEuuSca+QO&#10;4/eK7rnkkDEuSFk7OhnE8veVck8H+O9lI0h7JRZpKRBt105Laa4EwXLkCNFjCK9S9LMRS2k6Yhqh&#10;JsfrmiY8TAWqyGkCX7HPRp6PAZmirohLgSg+si9H2odN2YWniGtGIsH3WUBR27E75xMc4rBNxaWR&#10;9yszg8qEg0yrSFV0lXORmXZX2koM8JUyAS67XQuT5nPS2lEQckgDH20xt0hTDcvxZK1sYphqlxZU&#10;z358JuEUPNKz4aDC8eOAO9U/Yd07PuyWOQqkGDmPQzkVLRAlSRSJbM4eYz1ws2qSzbi2+/widmwI&#10;Mxw7AcWjSyncUo1BFB/pVBM7MBMsVVwKTSuaZKy9WqTeCxJHpekI34ojwAYhsjSKgVJ1OBk8CAfB&#10;3n47W4nhNoeh/fit6eJJrKE4Oh8bnDoflUnpGI7BUFetHAqkSVoEzxmYkkrsjkR2Dpd4d7bMZQFG&#10;zkpCVdO3bBnVrbKxq398wOpHOW7TUCzZE4NinUvO39KGY/YK7WwoVaDmGSiFG5m25XXD8EiBKJ1e&#10;9SQ30ggLE73SuazY7jN9SCJ7SklpI7xcn9SpAJWUqjFJptOdsGzsxVEK0YGQCBJsTOqUF58CxSYu&#10;ySo7VEVLQawST7UmtkaLywabb3BsluZf+NV8/ZNhPTJofRi/MVlFmdAK9DVSNFEEi8ZDwZzd81F8&#10;ITVBzwFOxqfKKEgoHJ+amcUGRVaiR+fRCWrkUKZvMuI6AsbIU00jiB0JhlY+XYYKIk/L2nZzNBio&#10;UF6aiA0UbPJEaGrWZNYFHIUnVPDQqCCisBDrzft+x3mxQ89vezZdPIOSqySOW57CVEVD9xvLAm3x&#10;ZaHWBTWGvLuH70kXT0ndnZV9PlUzYvfYcF3wxkvGcOhFLpAj01gqjEc1cggvVzgcChxm0BPWZmRk&#10;Il+iqKabgn6mp4ZdU7wXJwPUoRaBaK9pllXUY3iofMGJUKoGVJyFDcfjdWIvl9LcNEQyaeMPQsqp&#10;FWRUENt48VHakLo4MwIpjVrh01bapYQ2ePJUqscuU0B7QjxetioFQqzh9PXL6Hnsok4UNxFoafaA&#10;43SxLTfblUohjRxgnMA+z33Gcx70nA2eU+vbi3y70LfvDOzbQufm0PldxrkmtH8c2j8K7B/71k99&#10;4wvyA6tJKFFtT08vVg9bQ6wgqhP05VdmAouS5RjGmu8LPwJn5IuCInFTVeBXPEarYA+K+8wEo05K&#10;+VwBe7ZMb8/BAzLdwfxL/MbHwSoJJC2UWc6sjY9sy8UJTNQq3muu/6H9+M32M+Va2VQ5JfApjEml&#10;gKX1wI0cGDw46Lc9w+fs5M2oVO9cnPKMtcYEGaXAhPv8Co6I8N1Q69SrPsbJR6Ox+KrWOLXhtIvH&#10;wLGPOAGH5C1rwGYIuZcyTjU4RTZWYarMNo6VMGQi09yE3ed6+yY7j03Qlo9PV4z3G9mtHe8u+yKa&#10;5QAy3X4ceiD9N8PwO0PLYeNvajjbUxkKP5dn7vGONOX0JiyfsSJbjKCiTKhhQ6AUHmnC1KWrWjW4&#10;ZfrNwLA5G2jgnHSsE459jJ030pgEUPlsjX08cI7CfdXtgR4zYJOdzr4vMYCaSZj9Nof1g0zs8oTv&#10;1ITOnIz9PbisGU6HqZouGMlwEEzUPiFropYJ+XVpIFPWmBdHv7rOoeQpgAca2ZwDGKb6rU9mwiDj&#10;Ot7xe9n1T06UIlHQUGRTd8pjn4rbmdFDYVFR5jZiak3hWK2sgGyXnqfNv5x7ceVErWyStuBSY/WP&#10;7e1zvKObg4EjGc9CzJlxTRxXX3GVQKUEGSZVw+yx5j3XcbMwDHoPcyWfEMCB4namUU06UZjPNG3R&#10;JRnPoPsdeNbDd/Ki1AnDOWeFwibo4fsOt9nZwZJ5BroQMSp4pL83Nq5UBvwijC+RJW4+Z6LJ9E4O&#10;WycHJyZ5h6a7O6fZD00wV8lUiSVjkoXjk4UT0wvG+01T8GMNUQpThCNhvsM2vtpn6nB6UaD/jtSd&#10;rcVMjmJaRCmu6GVqKSjtMjhxm0SMoBT6SRVFGg4te0SdZqhfr3SE4q4p0hKU05MBGLbg956QYYPH&#10;VCcqvF8+W0No2Vaccgw4ydiri6+dQiYh5DRpdQd8SclPQ77+6AKZc11+LfpF+PHwg8lvlmOcslmZ&#10;MU1sukrgK1TYpBpFB8Rq06Xbg4DR8ZvDdl3znuvh8Uojjakv/ywLKJihRxptGbX3wJS3iTVSiGnY&#10;gAnAHAWoAr9q2p2szbvQWPUj+5n5fuvTfPOSa2UyAdtaAx4u+su4iD9Za4BSEW0RW2Zr1H4VnirO&#10;LdRT6eK3cYBU5Fqf0gR1GQw4e6z18EwKaRCGWptWfr5kPpUbyGlLDSIjLka12TJdoHLvsw1vAC9o&#10;mew9N9HeOh6uhL54LCos2nzOfQHTF/FxAn3JWH2p2DJZuXSstqiAI5xQu5VOTZdwMnHeqLsn8hzA&#10;56wJieLxA3MnJhZPC5pxuCnyaER0RCLKcZ349c8LjXclzedU4UZh69A5vOHvYhFgr9iApaK0I30G&#10;lApgEZwqoQyUduoc0yfj48XdjWZXkCfO6AY3WQ5bg1QO2B0JRJgIL+nucjZQOr1xXCrjHGDiDNvH&#10;TBnDhL3gNqftQ5a1ODC/IMNEoYHK+GsxegF1rFOVsW6WlVwvHWs5Va/aQH5dJEJUzHFopEbhonTO&#10;hU8YubLp4gK//YA0zPrOc0vTxedmIzeGiKm7QKxgg7TIL7s673qrVi4fCZU0mXKDiemSGfR4F19m&#10;PfBH7+jGYKCNjavwqF3BEoeQGQBVexWHE/pBJnCsR2/PRolKLdUSIe4FoZVmaOrb5j2/wGlzYBDk&#10;nVueytTzOpPTRef6LU9kXBzFcvYuSRdN5O6gQnWx0Ls+bVxanDPYWOfkhnTya2WKFjk3bsO6QCxO&#10;KFNfYTMaO3V4OKwUH4Q3rWiGNu+SdNmYZPHUgVmT+udO7p87MVU92Tl5blQjsErNLsX45kX90rT1&#10;FEpXu+ZzJBMTw8j5W1ouaWdiisBRDZRyKZTCR3gJShVmMJVWH8EPYgDEnAabeTnknaEpKaU5kRvc&#10;krTSMhaEQgrtxV4pS4OvG8ibZth6hL2oomzypQMsQ/Nd60TGO+a4h0yr1jWukplpoyeMIYMxhIrJ&#10;rH5G3IphTe5HtSbekY+/CKUqE24Qpqe7T0/i09uq3KgiVVJgPXIzI0ConK3ryz4phWy8PAkNkzZh&#10;gZNFnGJFD43v9oWoypZcM3eKNu9cc/P13on7QyvBR9g86URBxMvWqUAGJ3DYsMgj4ISoik5apvPs&#10;QskB58PqIHW3qhSg82O9E1tky4zX8Cg8ZxZ6bIBagyc2miETcXq1snMzgakaxoy670i7FOQdSwmM&#10;6RSIb5+3e2ylY8LuyWHbZHfHRHON8IxdcFYxhMpy07HFmXBj5RfgoONZi80eb679kd/6FKqwxJzz&#10;+4sn9Bae21s6JbHiXPcEB0vQVF2sEI2qWgjpxSnrGSnxHN8LQxr6kQfPS1qMzd/YYiZH2iiUlu8Y&#10;hdJ7sloKumCKVfVR1sMXRayo29lwVDzeFlmq57mbNKsHYoiN1S6dOltuNcipPDiebT1CgKp6Tekq&#10;++7RwDuW8ZYPWldEvDHIkelhFXvqF1I/kjKkI8c1eh8Zd+QGOdtHG8/IeeWumPoWVUCiAD7YEHuU&#10;zbFwCBkrcqaF0Dt2P6fVo4rK25PUcDnwOTPb6cIODGnXRaGHRhVOgmvq7qsNtU4IIzIBVGp2LxmB&#10;CE7g4rIHlXC6cEGdUGv3Tj7k7Cy3tv3ZqP++Nu9iwU9ad3OLOJze9T+nGnNGP8d68JbIUY+3ROlX&#10;phqiYTg97l5g1H1dTeGd8frThTPkYnHVOcOAsQtugjrWCKMTi3ARl69qIjmZyLCBOhZMbS9pnlix&#10;1DIz35riWeEr8fwLJ8pD8+O0ine5+1aEnhGiwvIdY+P13cXT24rO7V96vt80mVWqNl2N5g/51L5U&#10;rNLoEBqX9hu7ek226EJIh5d+FnGW8pyVpzA4luJbvhqmDvqqmKK0PR0C0ZemVICMLE5LggN6BkzL&#10;4rS6EM9ISMWij/BvB0w6vTkWJi2d0SnbeDm9IPRTGpAaPecwJ2dxD4T2tYPa2wWh7Dvt4euO8HZI&#10;Fz5GgYq8E0lYzSSn4EfNJNXM19MG09OwJmrDiJou+H5eNnWoj1gv2arJgdJzpkhsFgVI5pYbUaal&#10;WNv2k7PYvUkyxactwcbnUkyKJkTdM5x1fmy67EJz03V+2zOcSEFG23J3ttaIVKrc1Ewooel37HV2&#10;LzHv+51e+QmqIiqC0mmRo4tlFo+o9JM6lHjO8eedfACoh+kWveoLHCBFlzXr9EpFw+2Rxhp28/K0&#10;sdLc+OtMaGdcO+g5lC6ZQlcZ5ChW2QKsYtfsQUdaXs5qpfpIww3BOWfriNljU2rABrdE2Imrw7dC&#10;LKqVmajsJlsP3xboqdC34VPghviuo+1d0jXvwu7573KOvU18H3lhD4xkivsj3TOefnnaeqFLt7Ns&#10;SOuuDL7v1IMYm9fIYpZeOztrSkc1hWu/6ZnywnwlofLkChBtkZ6SJttpTdnJHhM3jk21Xay0EM1m&#10;TLtLyGQIKnzC1wWiJ33nxdD6djQVGKgzz4PESUyiXFNZD2lN8HUsQdMk78WJzlMT7IcmWPeON2om&#10;GHWTjKqx+vLJbMAoR60vHQzKJUMpLB4HHeAM1PPHc7OlY42acUbdOKN+nLlqHPy3aPp2OGCAQUWn&#10;3HeKd/Qe6A+nvX5hZbpEJi6iiztRkSkOsPI5x2sV51nbbg8SxxWKsXKyrVhmJ4HBSwVa7qGN5n1/&#10;0Jd+OF0ySXpN2ZvC2kHKNODhqCMcneUephiQ4i6mlU/Uyj8QdO0y6r6ULppKrxtUENSoEYimtsfu&#10;c6Xhmo1b44y1N6jTCLpfUBJHi3NGgmtO7TmrzdSWuUZ05VRxGvFKXMjcscmZY+U1c9yGg4Gxcs6U&#10;dOFkY/Mvva79UlsZcpcCt/Nw4t5r24ve21nxdusFiVAixyfX/WG7g2d8NGUdAqIoh9Jj4YEc8V0D&#10;lGyU6Vyici1m4B/BMriQV0ipCjUHe9kg1C6UcpJrkCmIcvi79Gc263YPfBKECtLMq54t4hB8y27g&#10;VL1AlKAeQYK+rnW7BI0wRpLRDwNh7GdjvbtnirV5PNsq4HShFKJkAEIZHS7FAlzxqRQW2SLIERgT&#10;0ujRqYIlLUMorDDSlVOg1QxgWF8cyRF7F5GQaQr0JVeE6ROh3srnwmfLIWZLdwWfGpnIWefhtpWd&#10;bz81J0zx2VSKJ5xYj49ok1E4zJyGzw21NmdvpbH+Z+nSC9mQE502fWzxV3F0FmI5Ls5zsgwhltLP&#10;EBdCNHnIED1i38Lz2DrKQo9d4HhjG9X6pS5ZcuNmCEcnMmAumWKu+27G1SBcQf9x1eaMC2dAyyFH&#10;IqqqQZgndgpTd0yZWoOj0NvP8pn77Vw29mIp3gdvHW6pXvMlv/Hh0DZDRAFSiyFiTz1Z0ll6eXvZ&#10;+1oKL0rvfhd+d9TOAJIFgO4S3wfFj+aFgfGBpLW/y4CjG/YYTjcfuJGHYNi066N8t2V7L/7B7ewp&#10;VUzmmKKUz4VqdhdHF5BSGWorY4CEUqxs4mhBSxM/JNoLlR8SaauHU4RG863Q3Q2cdfJcUpZP5cFq&#10;Bd7eiXz5yuwJ/L2VMKqirIpgVM5knAC+mjsVmwmoU1guiS4KbhZU+GB3Zx/vUlkp/eGOkhXykYQs&#10;x6buxAbs59Dmv1ev/WG6FHGpRJ7IjS0ukklJgfXoHWG6kWPWpe0n4/FVpdRSqilH2HvHt5obr0mX&#10;zpCnwNUgBBwi6xzOnZYuniLr4XBO0SreoVd90lz3fXPTNdYjt9uPzbSfKnJ2LXCeq3T317uH1nhH&#10;1rmH1nqHt3jHNrr76tz9Vc6eJfaThfbjd5pbbzQ2/NKo+Yq28N3p0ulEdy54lr4NOZa26EM4GfvJ&#10;Oca6n/C49HLlPqg7wLuEe3UGWqouAYa9aDm70MtFJmKzUTvgFo1LSYezXvUJ59majK+FCAR4d/zQ&#10;d7Xn13ZXf6a1+LL2Re9sLHln15r3+T2TM8nzQ/08ad6brtrwWTbY6XKebu8Goh26K53qik/Vuou0&#10;GKUVDjAMTqP4ja9XUwSOaq+algpvYdrqV0AKpcrX5UhaWdnMmVOs3h4DoQIjB1CN3XEGiFd9D3Aq&#10;jxfh6NHQ/AJ9Gwk/BjUsZwTNU9m3toA8pO6isIhrJ8UiLlUwpCmbrKrNjb81N/0qXTKV0PJ5LlWe&#10;GMtxM24v5UkKmcCcFVUIGooyEqWiomQYuwveKMpzIEcQNyUyMuSVRfNtxvpf+G0vQgzgQkqxi9uH&#10;+JLCoO+Y/fhsbfGHlP+s/D2ehoKn+Fx9xVWISO0n73T3VXonH4KrnPEScP3IOYzvgFLGBuEosvX9&#10;jA8vEWm+CYIrXY+6jQ1oEHAlUGHGSQZ9B70T97v7qq1H/2qs+am24F1yHwogv1oZ+cQdkIuShtY5&#10;8hidup+8zFMbrkKZ+hj/EDSBPP4WleDcMUm46Avfi6ok46R4UVKFQUDthh19a3/ZvvDy5tL3Nha/&#10;q6noPY0L3p9+/m2qmiacUk2H2kXZzrbpulUFp6yTvi4KkifPkcNckCnFEiul0PLJGEgrLFSWbSWK&#10;LI+WV8sUUa+KnQWlykEdzTiiSL4NU7YuT5BFZMrwPSxbBdcWUGra7f2mhS1BKZZgG7F+rxnqfECc&#10;iEJRAzVzQhSB8F1A8HJlZneUqgnshICQ4ofPhZOcZD9KgdPmXZBxekLTCjr3gh+WyJJp2EvUT7xH&#10;7ii4ShmKVFQZvhJZFm5F5bCmZAJdNW6sMMN62b14gjb/Q96JzexWybgocSh2Qo4CyfU7njc3X6/N&#10;mwG2pW9jPBuWSiZqFRfpdT+yt8/2Gx8KjV4WWU4yJOypqJU5qAiWYwAJG9P0nLMm3+IrD/vy0HxJ&#10;jCr3ar4FIB3Ax5YM44+MqzntdZhugw7bT8wyVn4nXfR2rWwKnQLcGd4EXJpo+2mGMal7Fd1JuY2R&#10;ye1S69UabFaCeq1AW/oe6+mFgd7DU+Xgfi/wbKfvWP89f2qreE9z6SVNJZc2ln2kYcl7j5e9u3X5&#10;hzw+l89nlUK2HbIwSBsSRdU3P9lv6e0aOHTg60ohRBrGSRuERq9TdzjrCtVVATwE6qvIqiLntbU0&#10;KW07E0rBVS6oSGc/klL5VkbzSiyq3F2bT4G2uG4b1FWe+eRbIZJWUgZCsJ7DLpJJps80hdLjvns8&#10;ND/HbhJaxGqmd2rQPM0/Osk/OMl5cpJ173htIR/RGiolQ0VE6Cocb2+/O+OaUZuq73gnt+mVn2dB&#10;ZAGSoIgbsxmTfEItGVgKhIpkrsnqAIqsitDk6U1uORMrx8pTbBOth27J2GCMnSvEUkHC6TztoHuf&#10;seHnnAAeIeJcBp/avOlG/Q/tZ8r8picyniZiAoSgkKobJh7YwD8k5FNWnIf/qW34JxEd9wLSTIjY&#10;ymmc6k/BL8osS9fOOAnv+AOoMvSqL8m7m4ArBPaU3TA0dXNg+WuGUwqPt3S6VnGZs3dJaPWFgcPq&#10;JkQc6rrpjvSjd7VWfLC1/D1NJe9oqLjiRNmHj5e/51jZR4/P/0TfU+8NUmx4VzM/SGg6Q+JSTs6g&#10;myt7TQey2S0zfcLvBXiiokpClZzCZJaWYXBGlvNxGKgRGK8rG0lp3qiGN5QIpYejB2qzF5+T5tUi&#10;Ab830617rtMKOFW7UWzy7FhkutXdw3uK+DbTqYUwyS2jWz2ue8S11wuZ8SgixSpMBi2oyThhWkHQ&#10;UGA/KG+5laYOoCV9/ShYlDi9+hve0fuoLSiI7Pag2rj7V+pLP4BKnciBQ5YhKVVFMuYG6WKWMOEc&#10;mXB6ezHxe3GUkrEyskfonTNGX3oF56r3IGL03CQQZf8Kaoege7+59fp08SRxaBGDfcnefpff+Eho&#10;9JAKDjZSRIkkRsjJGqaJuoJTGBYxlOmXZDQfoLKk09URT9hW0/xRIX0rAl7G38djDLkLqwD4w+wd&#10;jf6GjputDsi5m3GdoP+Ys3epUf+DdDH8YdQv4u2jepIWJrkV7CvmymKpttRjCbwnuGNsXk7Okldv&#10;FI9Lzp2sLf+Es3dZxtGjC/FZ4/haV3J7afvCjzaVv6+l4t0N894POzbviob5HzhU/h+Hyz9+eNF/&#10;hL1TM+lspygLg4zKlnajQL8gaXW1a2qaX/FyKaESkQ75tzCk1cdhfCpEs2nAmWd/Q5E8QxtO6frT&#10;UDpSS7MJ1ENIoD7LdGnwYDqUhI6KKMy0O/uzHaeipZRTLAdMG9HpoIpIFZkKyAjR7Bp+m51RPj0d&#10;zrC8VQGkTeLLjiLARA/nTjRW/cBve0wKpYBq6xnfdHaUafPfERUpVd8DbERNM1HUOCyBPYoiBak7&#10;J8iUBYSZwTA2jtiebG66NjQ6kS0zlz9V3OG72k/ekS49Nz0bsvl9Z9f8MNUSmmnxY2Uwg2xKZrJ/&#10;sjfW0T0GJEx7epho8Fuf8Q7f4+xZbj8x13r4FnPTNcaqHxu139Crvqwt/ghceq3sXG3eJVrF+dr8&#10;87Tyd2oLrzDW/gxX57fvBLrMB9RFSsvBSfzXxRpPuEVAmz15VUGQ0qwLjdPIeGHypLOjQl/6KWk9&#10;VnUTH2qV2yv3QVWOxfKk22zphuXdEye5eJq+7mr35EMhhJo+Nv155OyCz6fLupZf2VJ2eeO8D54o&#10;vfx4yQcbF7z3yLyPHV34scPzP3l0wX8cKr+yfeuH2LONX1m1TRjRvKF8ANh8h2Xd0Wta9Gbp6wI5&#10;tvFmEc2lVIFKJvMozbE8RGERpa8jVl8JperjMEp137S7ZeahUfhUBr83ZSW6DWaodse9wLKNhN8/&#10;aFwc6jMC+jls4w3VQIVRzbyAUQqiVn1G2D05mhsBgStKDBSgRDrlOQdCgbnpl37nQWDA8sdYMQjT&#10;DeZ9v0kXTacUqAesES4ijeKFpeoFQQypAmClJIJr6q6JWtn5zu55xMtj4WOe+ENBBAEv1msLL9cW&#10;fcR+qiTo3S/lHnqIeDXWSSiW9JcyDVAhL17G0YKB496Re+zH7qCHvPAKIMenTBElQqOgxlR1VkPE&#10;QLVXsaNohpwbqpLJ+tKPI7wMup5VI/5EdZE5hT17XI/C67vOngXm1hudHeVew6NhqlVkGdDi5ONT&#10;UvUIcMUfqzYg6zc9idulVczgozyilhDYZOH41OzxKTXECncMFdnMt6VLxqfmv8fcfrvfd4gN3TIE&#10;En9h4DnpnsSjd3cu+mxz2QcaSi47UfLe4xUfPV7xkSPlHz9e/sFDCz91pOLjB+ddeXDRZ48s/qTZ&#10;9PZsBylMzdUwQwZvIzEtae6WYYB8+gKIovBk+TwlpSPgjGwEoizMuZTCIlT+jvbyKFWIZilVCYkw&#10;9SBt9edhOcJaDbu717Rx/YpSnAR27zUzgfXfysWVRgKFIlglrmJZ/4frL5TZNOT3g18klS4cYAaT&#10;IEr5Y1iisr97PMPRkqkIIMN0MwsliqyUYxQ+fdmVVM7s49qy19sEUemGmfs2tv2yO2cKNyiZpC28&#10;1DvxgGp0Zemjd8qW1TB13Fj/c2Pd1d6R+6TdVeJhOsNZx1I14VBFkYCP6vodz7kv1JlbfqMvuYIP&#10;l/OgUKEJvASevxhqDdV1qeJnrI/EfxJbyMomGOt/5rc8EL3/G36vwlKYZEL+IlzplodGzX9KRCB3&#10;qaRAX/oxc8vv3ANrgr4jGceSy0HVIV0j3FGuEQn61XaQaLWfnqstuDh11wTcn+TMt6ZQWajzRKhf&#10;epF5/w3u0ft8Ox3Y6g7jSoPAD62OA6kn57Qt+3TzvPc2ll12suJ9x8s+eKziiqMLP3y07MNHF/7H&#10;gbJPHV505cF5nzo0/5P7Fnyx7YEr5DUWaqjZeVIRq5LA392xbukxrDbN7ZZuUhFSlD2wmo8oSJZn&#10;YvLJzLGIzLasycfXE59irUJpa+qMKT2VZSkNE2ba5hQn+WRaWUPatDsGzDSrQGEetwO3MmnudY1P&#10;h+anB60vDtr/GVrfyzjXZJxf8dFt+zZYxv51xvpixriUTLJynRbNr8HBfYhY+Ip4zmNSgkIjD3Bx&#10;MLpM0gfSEK/iY+n5zq6FmVCXF58AGDu00s4zs9NzpnIvQqImVeBYVo6SUcATdTrS2uJPBD1HpdjC&#10;IQwzjghpaLsHVlsP/CXo3kcSgjDrbcY6llUq3woSx9z9a8x7btAWvZ+ocNAsXACJ/XAsZRGfsp4j&#10;hJGAgoErGbiD86GQTjM3/tRreCzjkEzqZ6SBqglXolD62OJaUy3BTBCafemic5lD1IcpnS44DYh2&#10;8SS9+tPWg7f6rds5uy9wpcwiNnaGLgTpEC79gLO7XFv49nQp3BZUalD4ycmSadazVWGghzK4jxsH&#10;nm+ZZvOOvvt+31bx4aZ5H22Yd/nJ0o+cKPvg8YoPHEPwWfLxQ/P+4+DCq46Uf3L/wi/Ay903/4v7&#10;Fn35SP1nzXbONpb9lTmGQdXdsIxxScI8iEBUebnAEgUPuHZEiEaUKj6zFjHZLhPoyPjBeM0wRLM2&#10;jJC/u7WmSSmXqRBLrDkdpWApF9TctMCGW0ZWew0zh1IyGfOZpZQvaElZ/T2sC+NMALnfa/r9pm45&#10;zaF71LWPOmKee0yZD/NOBO6+wF0X2HdlNDWgF7/fDNHVgkzyosH0NHl/7njK40yRx7ko3NHwINrs&#10;MfqKz/hND7JrUep7UOZ37NAWX5kuVYI2UZpDiLogOjk1iwwbNd8K000ofVIEhTrPDs1+57kqv+1Z&#10;lGCsFfiV6wg8XLp8bC+x/OYnrIf/qi+/ip23HD+oBF81yWApsk+RBJA4uvi3/ErqCJ5D1opxLQV6&#10;9X/6jQ9Jt0oURkqNE4FKbadXb4aJo37r097xbX7z48HAkdDo8ZselgFV4DPOVtIqmASxdP7HavMu&#10;s+7/s9/+NC8qyjCrzHQHwL8d6gP2E0XaoksShRP6Zo3rLytIbfptyPPxM7brJlrS++p7Vv24bd7l&#10;zeXvb6i47ETZe4+XXHF8wUePzv/Y4fJPH17wycMLP3Jg3icPzPvUi+VXHVjwGSD63Pyv7V32zf59&#10;7+ZPyanJ8JtyDGCYbacIjYstq4h8si0XSxLYJZP3SmkkpcP5VJZPadZyhVQhcUpKFR6vqQmNp7Ih&#10;SmFnR6n6iKXAhssWXHVX3pY/TD9zTV7y2wanF0DK7SPb4l1w4CVuX8rqC9xmnw+1HfI5Eviky8GG&#10;7Kehce78k7572Pf3BM5Mvt4XrErrH3/LdEGmb6q+GOUexY4BJz3DChlnq1qAZFgCHEvzvhsydquA&#10;ypIXWn3G6l+mS7KdNOqhLewOaS0eY9T+AEIk/SuAge3GKLGh1eO375I2ITWcQBqHJM3CGoR+2y7r&#10;4Zu1RR/U5sl8KNQuwS/q15FaQHmwIAeGr1A78PSEImzPJi5pteYs2BO0hRc5e5ZmfF3yjySLp4TA&#10;EgnXCrp2208X6XU/1Creli5G1D2B7bRwKJBP8fnavAvkQMgZ94dH5GngI45bMiF1J317xsM4NL3u&#10;AoQD9vbZodmMyJSs8qCRrqIOCn3fT7Vq2/7UV3xxT+klvYveZadazQMb+zb/pmPRR1pK39VY8YGT&#10;pe89UfzhE+VXIAQ9Mv8TRxZ+4lDFRw+WfeJg+ScOVFy5f/5X9i+86vlFXwGoe5Z864XlX2157BNh&#10;KhvURKY+Atrptv65Aau3XdNFFUCmg+Inugo+UZCA6CkpHc6nsjxEYaek9GVYFrBXxYZTeuDMKFWI&#10;qo9Yz5W8bMFV8/kmX7YS5fNpQUXZZUpKZW7BZLuQCR3GVSnUwWqf4UtfTiOAdPkyi5PCJ99qAfP5&#10;DgtQ2uiaR7BB4K3hfMoSskajPdPy5mwVWGJZpKbSlDSKIxIoqSijcydp5e90968SDZQuCs4VdqsI&#10;XTSoVRR1slH37dDoVipKlWSvhpuxNXn8ml4lH+Am6h5kmWuchLNrEad0wO58i5kCA/4tYJOjkz0F&#10;p5wPh9SJphHOrK5y+6yi8rQnWfffEPQ0Mn+oKGuEWLT9UO9z9i4zar5Ah5YducgtqoyYCY5SxLnI&#10;6PlzJic5BE8JOdORRkIuVrjFveIZ4ug4KPaC2z/dvPc6v3Unm4t5dKkdVH1kwzcOrYZHe5Z8uqP8&#10;va3l72md977mknc3Vlx+ct7lx9nt+aFj8993pALi+bEj5R8/XP65QxX/cXDBZ/bP/9ILCz77/IIv&#10;713w9X2LvrJnyTd3LvzOkXu/rLpDOX+vajWMGnhhMzLGBZr1RIcOOEOIp6iCcnqR8MDqKRCFnaGQ&#10;KjtrSrMg5VvLWVpetrHhK1DK5aiUqrcMg9I3lXZvFEoVqHkmmDEoxTVj2a37SbPXAYdZLGkRmTST&#10;azqwMm319BpsQ8KpqBgVS3xE1ZiyBlxXvbm4EVrKB2XAqlAqs5/BmjjxCmSW0/luRriiGhtk9C/j&#10;GcopCjdLqpgqlMMMhRWKMd6877cylYnqcjSNNT8nXdhe2IB7HKY6WTqhkCye7JHnv1Qw+rcCbdQu&#10;GvQ32tvv1CrOk8HulOXU3aeZKEz1MeJAWU5mq9m6cVxWKHwUpoSxsb70Su/k/RJnqnNQfwhHEWp2&#10;2k/O0Ze8mxEsjojcwJjad+hAZ2Qi79mGblVHIMHgGXcJ92qqseaHXgPfkgwyeRq8CRKZ+75nD/Rs&#10;vKF53nsay97XNO99JxZ8+Gjph46W/ccR+LfzP3544Wehn4fn/8eh+Z/ZX/75ffO/8PzCLz+/4OvP&#10;LfzmnsXf3L3ov59Z9INj93/B6b2Iv6BMxaCaD0ODTUfiJU31zG+krWd6ja7OtNmlm5263ak7Pbrd&#10;bTDRqVk9ht6lNcjc9j5cYqAI5ATdUeBU3w63iC7Fhkq/TqwlxdNrTlLMmtPDRzWcIaXYE3RJQrpk&#10;9ECmDsvyOZxSIEpKnQ4sNau7T5xe5CBP0NH7JbRpBLeeaXf6Lmcqk/m14e5CWsmqPBZHdF0ZMOw6&#10;CFmbQqdCutQ4goy/ce9kd4d0watCj9IWe5JDJooBUGdP1Ks/m7G7EW45uyu0shnS4YESP0lb+O5g&#10;ALGoao+JWmtJrBcND1CahsIaaj329ru0RZeLXk2LOOfwndwjjjDiNCGSuGgXsC14sDNpUuruSdbD&#10;t4dGUvxqCQ5xdJ6Mg3DX2VWhlb8bni1zwLUgNyqh6rA5e6PyC5NI40yGjFchT6UWwDUwVv6P3/pM&#10;xrEiUWXDFe6QF3hu78MzG+ZfcWz+x46UfuJIxUeOLfrYoXmfPlTxSSwPLLhy3/yv7F3w1ecWf3Vf&#10;xZf3LfzqnqXf3LXov3cv+d6OJd9vfPCT7kD02DDhjILSPNe3INDf46emhubHPeuXtjXbtufr5rK0&#10;scwwC33rhtB4V6BfrFtboLFNKRQkC/V+u+a3EcjYYiZz08oiJJCI068Ty6UUlzYsLs2jFFvkUhqn&#10;cYVKA3HlWCI9YKbI5HBEFZ+CaLtpw5DuTFqJTt2VnHEeitKwJZ0BtPgKKMqsZXx1Iqdl4VIlQKno&#10;KmfuBatwgA9kjP9gpQsfSX7ssEPeAYFCRkmUhBKHYYY18A+RKNAWfVKv/gIUA9yy0GOvoml++w6h&#10;gg2kFE/FJIM0FkyhhVrqHt6sL/2AMC/ZSuHms2azTztZJjZjv1Hk/ULKYgGkAheO1Zd+POh8hnCq&#10;VlPwwD5PnIzlHXuIL4nA4QpVazbiSbkQ5Cmh78vQUgopfV25YzTkIyrKB2jlzaXInGngOt7c8tug&#10;76To6mBAb4In6TpW18N3H6n46AGQWf7xI/M/d2D+lQfKP3VwwVdeWPjZ/Qu/8OKSLzxX8eXdi7+z&#10;c/H/PDPv288s+v7TS35y8pGrbKioBkd3RqiTTDVlXKhNDzXOyRByDh1wi5VZevXzB/GtXhBoSPMR&#10;f1U7wzEGqwPG3ra0iWAKTlkWzlEt5lNZhAQScfqVWOzKvkJjVi+PUiSUSTrqCMaVc42W6TN0cKjg&#10;zOFTwYn1HQY/diCh2T3s+0oL5ICTmas7ONijW/BlQo/ObezlZlWUrDJqddrE7+V8ooF9t8yKJB0z&#10;qJIHCsx1HJcftfSyIAqTcaHMmhq+z7KOckmwJWwrKnCeXUE26NZSvujmRWpGMgVRLzQHzK03CufQ&#10;PTYs81gQH+m2ZZ4qBB3VCLM6H3F9YSpyxr5FE51n5iLuZWutglPqBZxNMHDSvO/37FjCqape1mL4&#10;ySoHnLmM3WOeIolnZ1kPfM546R9i7ca6Yybi1QlaBS5nAp+hnYdbiqsbry28yN1XmQn8MDNIQUXl&#10;xcG5RtuWmxB5vlj+ObbfLvzavvlffGHJ5/bO//azi7/51LwfPLPkR88u/a8dS37w2JKrd1X/6MSj&#10;V/nJqJdFVa+wIHGuAjXXOOGjTKSSGWJyunoXgXx7YaCr59qmBsalSes4qvvWtIpaI8vhU1kuotI8&#10;I5aLqILk5Vkuaa/EmJVQ2pRkXHpGlGbJHGbZNcrjH+w1ABh92jw+8yi16fd29htaB28Z8ca9Q1bi&#10;qHCkRcJMiYur9FMZpxGNZs2nxrYMUeo9KnWt/OTye7MNSYpaJKqnoJQmpZPqB0hYys81N/+acDrZ&#10;/n01hgEJShmAZUQaJk/oK74MDrVSlGOgznfvpu4SNeNx4cTKOKG8Y2WNogQhpXcqT5kC9eKxOAdj&#10;5ff9jmdDm12yckjoFRDNZGzH2VupLbyY8edcec8va4eJ4uVGl8CqgZos8yEMP9xLG68d90c1cclH&#10;aClDZfER1JMJzBzVGa+LRymaaj3wx9BMwPsFq+xo9QNroPN47U+en/+V5xf/5/MVVz0H53bRt59d&#10;+K2di7+zZ/m3dy/8zhOLf/z4wp/sqfx2595PQD/xSwUaHx/NJPkSkDA75AgRqZLTDF8PxV+WfEqY&#10;KrgygY8e9VZVzeotUhxA6hof7TU62zgBEsptMBxOZbl8KhvGGCwflb+fNZ8VpTGoeRZz28GBfnwV&#10;rGZ358GZY4CTS3F9O5Jmf7c4vcIqjyKUhqg/unVftzs5k6CKRVVzEftm8PEoyPTYAgxi9/j2wtD8&#10;ovy68bAy/ormWpEUKV7DSmSOEU4U9yzMqZnj9cXvDLVOQkK3VtzdMB55J9Gp5wd9B7WFH+MuagAw&#10;y7HIINZwnJDoEgo6BGrEESMjBpxuG2DI/AkTtfKL3OeXZFwDzmN0ID7ehdMIg84XjJXf1uYRbM7Q&#10;Df9T4c2sUB3AhCVWMTgTqZ7iA52hcRf1XAHrC14F25NQ+5wr3rucMMJmbIOE3LFUcUFq7nhz87Uc&#10;AuFZMqSBNUvvsUdfXPyNZxf+556FWH5n58Lv7Fr83e0Lf/rM4h88tfiH2+f/5IX7vt/X/GG7+wK9&#10;9bLeIx/pb/6I1XYRUPST56m5sL2UelSNv6Ygqn5TDrhXgpnRZgRa/FtPp98raQF1xqB5gWt+q89M&#10;N6diShWQFFgxgBfzqWyIT1geJ39fA6U4pSFKT9PGm0dpnM4mKINCKcLUIG31DScz10CpMqZlbkHO&#10;RB4NVhTm5bYixA37zZRjKxXl3J+C5THXPey5BwJ3Vej8JTQ/JpPZozKOB2SLlqq6tneyzAaoStjw&#10;Qhkbn0Sjayoqgc2muYc2KOdW3FrV6ZKitDIuDTK+E1qt+vJPoOCKjsH5FBSRAPNK2UqRM+ROzVd0&#10;CgOiM2XmPk4kP9nc+it4s+LiKr9aNZ+aGd+2ny7Tyt/G8RV3y8DAUs6KIv5t9iEV5MaTQdUQOdvR&#10;yrMyciheAGuWibwnZReaG38W9B41Vn9XPXmnHGlcY+ruKRxwjzV07CdZD/1ZzhkuL+6SCWFt2jZ3&#10;96If7lz8XzsXf++pJT97eskPdi37wSOLrn688ucHH/zOiSe/umfjDx5ecc0Dy657qPa6+xdce3/t&#10;bx6qv37Xg9c17PlKuundfuo8LwUOhT32x1wYaudBVwO9wFedNGxM4kMXfuJcO8mGfaGXyhz5w+YF&#10;pvmXLrht0oAkZKKsx4n/31CqPkoCgEWU4oI7tTBpDWRbifKMfFpOJ9JG9LFzwEzm5IDcKKrAt0sf&#10;6Na7HHuP6zzsO+tDtyrjzh20vyUzx8G9kSh0mNHbicIbFZ2mCsLWyYipWPhiqckzfqUGM4yFUpnr&#10;v8shChRS5XBm/OYn5V9p3YWi+oZe/U1BGmFkNvxDJpAXDtlXnSjCarZYj27sO0Fikl71ae/YViXU&#10;OC7FE4fDObh20PuiUfcNbgz/mScvLTqz5R2nKn9pK+JRVCeK2ob5nzoePqVJLM0zF845qd+tQI51&#10;ldFjbPgZn9orEoyh1ajaVO1WWIDEwN1T3BdrePrsHRoMLWugq3FP9f88VfHjZ5b/YPuin2xfcvVD&#10;i37++PJfPFH1i0eX//zBZdfev+y6rUuvv2/59fcs+c19K35z75Ib7q387X2Vv9lYeeP66pu21v9+&#10;50M3HNj5Px0nPq93v9tLTgnSdIBRIwfp8/Cz+unpXvrC3paPP7vnNy/svyZMni9wkmo6z5JGEOvY&#10;xUJpLKdYqsTpKM2D5OVZ86tkzCpLKdL5lMajGkDphkMRpacwhqPSTsvr7+Jcu7p0t8BUaJpNO52o&#10;3SynCx91q92wmOAjMrrZkg4QmgJO3NMew7S1b3CYLg015XmDDGAA4TS+P48tfuIFAchsk8MwU0La&#10;w1chmKtltvX8EpljqlCySwb+6kTEhKQFZQ2oBK53chsfChUV5RrftR79q1Z2PjkBIaAC+kM21CgC&#10;wRWGBL+VMo2if5fUAvQh2XjL7YHo3LH64vdyXLFDEiDR0UFZHXihmbKfnKvNmyz4Zec3OSuLTwPc&#10;qrMi0qg1sifGDeSqkcDp8aOcJ2efeLd3ZDMdb55QGFo9xvqfsdGIo51xFbKZHIK+Qwk0nHOyhVaH&#10;dOqigkMg7x97pPSpxVc/vvSnjy3/+cOLfv7Qkl88uOTa+5f+aisQXX791mU3bFn6m83LfruZy99t&#10;Xv67Tct/v375H9dW/lnspjXVN6+qurm+6tb66r+urv/r+rW3bt50y9b7btm45bb16++oW3334lWF&#10;i2uKFlYXNZz8ckZUFzGqKgDqZeSwjHlpl/acNPailCpEPaSzijrEZ0zXqSwPnr+Z8dApjmpoFkob&#10;U4ObDr0iSqOP8FR7TWuIzKyERgkHIWuLYfdqVrc0I3UBzAHT1MwHHeN/fPPbvv6x0HiHGncSphWQ&#10;uZaDYjbBcbzqo/i6/sFJ1j0IL1WbbdYLjYtvnoEZuHPYYO4kc8u1oamjkKFoskVE63Z2L6QLqtp1&#10;EXh17tXmnccMCxGeyUgdebtEdAhiEDEQySkPoeRuYmpWzOo0bcH5zq7SYKBD9Nll/BmIirI92fMa&#10;HtarPieZT2M+lNyzNx5dzkcOOmRRNSHfImeeGzxnUWB4y3PeZj14Y2h2y8l4bMJNthi1X1MTHUoU&#10;rdx4VG2qDpIl9p0L7f0r8BSuqao9J/dsX371I0uueWTpLx6s/PW2Zdc+sOz6+5fecN/SGzYvvmHT&#10;4us3Lb0e+nlP5e82rbhx/Yo/wdauuGlN5V9WLf9L/fJba5ffVrP8r1WVd6xYMbOyatayqllLqmcv&#10;qpqzor6ovLp0cW3JvBVl5TXl9z40y+GgQhYMSKhyd6MmYvNS1/hqp55CyWxNu61pVYahq/mUKg6V&#10;5UHydzeeUirDdDLEsiE52hv7z5BSLGNKkegyXMjmEJlDCeXrQkg7DD4c02o7JyznScuuDY3LZOTQ&#10;VE45T+RkpHWMIkwUMqIRhopzuJYGJyY5j07QFvANQix8KD3KUChPX9BVGYWQNsoj40rQBgcREPrt&#10;e7OuL1xQx7z318CGHRXRNAXIWUGo3Nf4iFgp5Zj5q6hVDGyXXmxu/XOot3Ookzi3Q38ZN0y2mlv/&#10;II03BVH/StG5XKpMztYiLBWKwEmqj5nSTlY8HsLO2Zt4nhLfFk0yar/utzwpwbBou+f4jY/qyz7A&#10;1iMO08clnBt1bvFaROH5AIDE8+C2+G2h1ox7F/oMqn3ffWrVTQ8t+9WDS3+9tfK6+5b/9l5Y5Q1b&#10;aRDP32+q/MM9lX/atPzGdcv/vHrZTSuX/2Vl5S0rV9xaV3VbTdXttTV3VdfcVVk9a1n13bCl1XMW&#10;VxUurCopXza3rLasrLK0oqakpGre8YYfs5zQv2W8ExcYNQ9L0tyKAikc+i1Rw4ffmg5Q9BWiWBnz&#10;qSzG429scGVHNfkqw7RQevL0lOJSFYSjmbp+mtqsQ/c1Dt4in4YNLxfLiFLD6tatNoPzOTzjW9eF&#10;xuUhx/fN4NCwbG+YhBYyRT3uuLrvWALLOK3gxMZ9k6mcm8drC0U5YxpZpMTijyox0hiOojQjPvwc&#10;B/RmZNyfH4Rau171ZfqigRo3GwTdB9l3UjKJIx9Un4Sa6CwusmAJGwhd/Mj1OAQABnXj0kVTzC03&#10;BD3PMU8Zb0jnUOCUp0xSzt6l2vyLubuaQ1ToilSaKjf8tF/SsBexzGodKILhbNk5LFPysvKSjpzi&#10;SUbNl91D9+BMeO0cluyF2oD91N1ssuLTpJKbCn1VgloqrnLuV4VjnT1LIr+D/oj7wsNVD1Rdd/+y&#10;325Z+ustUM5ldHHvWfbbjctvXL/8xrXL/7B66R/WrvjLmhV0bleuuKV+xV9rV9xRVXnn8sqZyyrv&#10;XLpi1pIVcxdVFS2qKl5YXbKgpqyitryifvG8+gXFlRVl9fM3bJ0ZpCUOUn0zkZwqh2u6a1zVpRst&#10;aU8QVSWTTi+EVIBUiA6jFBjkfsw1xdJrZ7lk5pp8NUTpS2jpmVFK/wGJds1PW316RGmXKCcohZB2&#10;alYnPtrOwdD8jFAnzglN3dwZg9n3Uor3gt8g+hgZyBwoCDsnO09OMNeM08qFBGUKGKUeqvQgoZw6&#10;VZ5GNXzFJ7bGOzsXRuTAbcuEzo5yY83VGZeTaMp619kzX7oisIs8TULBJEXSc4ishAd1AmCS6idg&#10;yETV5pbf++17CDw9W2AA31Cac5FwPe/YVmPll5mn0k9x1IWiSXQ12VyMKmD4ab+kqRuCs+L5MENV&#10;cUiTT5SzVlZgbrzaO/oAhV3GTrBPJWP7jY/olR9LzZJ2XTomE1N3Is1rT83kQ/OEH5cv2cpSvIbS&#10;aXrV18Lo+Xh48l77sZ1bq357LyhddsOm5TfcW/mHzctv3LDsD2uW/XHNipvWVt28FmFn5S11lYDz&#10;9qoVyrmduaLmrqr6OcvrSurXLdp8f/3DT2x5+tnHn3tx14uH9x04cmDnc09V1CyaV7ewrH5RY8N/&#10;BZxhcIbPbtWohMQjIpLG/S1pBwUSvq64uPAHWYwFuRhRcSbPwHLJ+VuaHPrVoBSeQzZNLwKJdi1I&#10;mAmNWMaUgtgu8XVbLafRt67hbTURf7IHhVUgu6cv5EooqnZ+KI//hmrsdT+9WXfXRPt+vhVTK4eX&#10;FZW8bCnJJlRfCBLARnr8WDRVkY2Lb55hR4Zq48Nk49DsBK6uL3mfufGnGYcjfqTUufbjd6fu5jv8&#10;yRIgFEqZQ6EMhwBadHGhPCI+OIeSqdr8d9hPFGWfHWfTscApDUVQVDYgP26u/5/0nKn0osk8PIKx&#10;qdvHcQKXuRNTtyuiYGfv8ap7wmoCIbRIMU6YL2iZAgnF1VmP3OF3qvc+qDZtF4iGiWPmPdfwGmdP&#10;5DgN3MCZ0glcJJCj9sFJ8q05WWc+jkvZqoTTLvCT7YwR6PYGZrobzu09S363uer3G1b8cYMEn+uq&#10;YH9Zu+LmlctvWbGM/m1d1R111TNX1s3ZtGnR9ic2Hzz8fGsHVFB3HDsMAjYIsP7AH1W6b6Bn9oqF&#10;s1YsWvfgbC99vlT0asoVNaNd5PT65tc69XRTCuFoRKkqnCKMKO6AM7bXBY2ntbOhNBfU4Wn25Eg6&#10;pjTsNzTIpkShoFS5u0xYTpfnlEnNJ+OExBBUZHom+4cnec8XOHsm2k9MsB+caN033lwrL3qpQIkX&#10;0iKTLgEkcosjqMAalVaGr9T2CmO18SjGTg6j5vPQEWkyobvrNz6eLjxfX/4ZfqT6cQCQd3SjNk+c&#10;xkhCQQ6ApLPHj3RN8S082/GA09x0rXf4noydyoQypTVnVJE/FYtmvKDvkLHh6vTs6bwWcMh9kbOM&#10;y+UcLjwK5+a/m0+lc2X+ab+UAWxkqNK4fJxY6fnaog9aD/7Fb3pShk9R7lhriOMdmknv+EPuC6ud&#10;vUvMe6+L4mHcavU8/Wx5uIdrVG7MVtUsXK/O/K63pksmuiceBvChNMAFvru19uZ7lt24vvKPG5f/&#10;cfXSP9Yvvwme7crK22qW3lKz4q91K+esXln04LZVBw/u7U8OcAQTUWQIgARvFOdMCjzPC3zy6odh&#10;S3tH8arKspWLGxq/F2rsdAnTQ52oUXEyLkia97akXWESRTdQRTSL6OiUDgfjdWSNyTOOS3GFZ0Bp&#10;tL6do3mNNDtahlGqWe2OvVZ1dWbfqw/j2C7ca/sBvg1aXpIHF5RxZhKFgKNqlOuI+jv74DKKBQwJ&#10;FBFVUFRalRgpQ9HK3G1GNR5ihvXIbWr+PvxlPMfefgcFpPSS0OR81rI2zHiGte0WjpstnkJHVIkn&#10;RzUgh6np0il65ZXWtpu8o1sQ06L0q724IAkiyAADdUD/MeuhW/noTAllWQhUxT16jidyNXEf7lLo&#10;im+Zd9ovaciqaKK28D3Gmp9Yj9zu7l8Z9B3kCah5tOXx8eiUOEWo8sPlJAMLjoPf8rQ2bwo1E/mo&#10;pjI68KoNCVWkrGEaRwGuUmkyjUp2Mesidv+GYeDfv7Fsc82fVy29adWKm+vZPnTryqrbqyv/Wlc3&#10;69GHVx47vNdxbdSKvFE8B+yC/9jpCio9Dy6N1tXbdbKl4cDRQ8/uf/7J557d/MQjs+uqVm4rcRmR&#10;qnCULq6aKokfzQshpB2agZLdpiEoVVFooBqQFJD4mEdpjIT6ONLiDf72pihtTIZYgtLoybU3l5LS&#10;3FEN609NKRKjWqfmcsiuBUTbsEybJNaydgzyoW3Vlsv7m9FhKsE7bt2Pn18elSKEUkbnjtcWXRF0&#10;Pm/e9zs4VOK8SbsFCy4SEiCpcA6m1tBiXGVNXHZRmDitkQydVe0fLF6T3IOrqJmkiM0eeuVV8tzZ&#10;BHd/vXinKEBBxmdhCroPosRbj95ubfuL9eCt9uOz3H1VfvNjfDeppwNxapT8cS8xoZWTawYDDQBG&#10;KzuXzS2M63JObMikxPOssAFf+kaM8TF/s5ey2QiGrw0tTSZJ4xulcBo4jyyZbphsCnr3oNKQ1bJe&#10;vc5UAEPa3Hw9f4u8bIcs5+R553G3+UPY22eqfHyw5ntPblu6qvKW1dXQz1trV9wJ/3bNyrlPP31f&#10;f38n7lDoORBJ3qtBPlvjes5Af9/Bowce3fnYhm2bF61ZWlq3pLRueWHN4qL65YWrau6qWX53fc1d&#10;9TUtDZ9D/IkoKaCKTgukoVH5uqj9B4xHW9MeJBR0CaXKYiyVnL4uCDwTy6M00tJRKZULHoIwNz2q&#10;tWuOZvdpVhuf2rU6NbvVcY96xheihxs4pi/bXJQN9zMpPsEER1daSiXCnDMR0Z3f/gSLvmvBETVW&#10;/1TmPZks479lTCldLwisRF+qrUjWoIKHSxZFUCz30vTKEk8PU5p8UKqkIigq8FufUSUYRTg0erXy&#10;i6CQyERfcVVodLOzXpVjKetEkB4sgWSB5hBfmRZMShs/ijIwN3xkj4vvtz9rbvk9H17FmRRN4mmM&#10;jmhc10g9ApsrA32grnmbvaQVjtGrvilnoEYj42wRebpQVGfnQmPtT6xtt/LLbO0TLbPTwcDn9Bsf&#10;yM9zmI1Oqb71jyLOHIWE69715JpVNXfULL+1tvqu1avv2vPMtkRvP6oJuYm+iyoik9GN9PGThx96&#10;4sHlG2pKaxeWVs+fX7OwqLrirsrl8+qXzq1bdtuKqruqlgDRWXUrb1pRvfWZUispA30FTiJKPimt&#10;WDrm1V2GDbVEIQSTo1GqQP3HQBQWUZogpScSZ0ypuBAvAao08/aDT93qMZ02y20L3T8SSA5XoHMi&#10;9xSISgIro4qQvSzWPSCQERH0xKj/YWj2wB1VnKAM+Y07rft/o82bQWeYOimPbqH0gzfqjzS0IE0y&#10;JcGPatpYbsAWmhIWeq38gsijK5kSah0soxTAIOg6gL2Eczi3Y81N1wNcFiqgiD/VMIs/NthSdnhS&#10;wqesVy23oBRxrsFxEXtXGCu/zXdMyXBfViisGk7dGsRJTGQzNQ2Kei+jwuCsrPhcbeGHMvZAqA/4&#10;bc+4+1aYW/+kL3sffZP5qCwmBX1HcZLKotibYbkbdB0JE/uDRINe90N1o05ho1Nq3vf7UL2lBjfC&#10;855+Yl0VotCa2Q8+tCrR2+XjbqEWCH0nGAw8v7X12JYHNlRtqC6pnV9YNa+sZn5Z7YKi2kWza5bM&#10;rV5SXF8JMm+vWjx3ZeWslSv/Ul1/a03dgnsre7veg6ISqtH25gUSlF4ovi5fxDZg7AaTTSkbhbA5&#10;iygSOYii0EeUxiT83a3xNJbMcJkIsQSlL+3xwk7j5eZauxYmTFDawz4Yp9u2lobG5biPlFAOxEXc&#10;Pw1RvnrMl7dbV9HptEya3V/WVmEPvz00YcVXvON83bV05XEiZlT5odHlvrDKWPtzreICCRERynIY&#10;0JDRc5YcWIaU88zoMV1aYKz5mXdiG6JHvepKflU6jW9tkcKKo/iNj1Club0EhEWTjVVXh9pxOnJK&#10;LQVCYilp7MaEa7FJhmsycCbd/WuMDddoZZwijBWEuK+MM3E+rH2kWI9movZSR8yCayAds3fJmz9H&#10;bPkSRmdkrL70nbxAvgEVDohUYUV80bC2+COU1qyjC/ObnjDvvYE3s2RiavZUarg8M5Cf7ZCdgtIt&#10;N/q+w7gUOQfB9sfWr1s/7+iR53BffIfvAfHD0DCcg/t3L9+wrLRucQlls7ykury8dlFp7dLZ1Uvu&#10;rl4yt2bpzJrKu+pW3FFdf0dN3W219X+pWgnW71xdf/jEtVJa2BeQbTTKNkOa79DN0nbNRKFvZiAa&#10;8zmEqLSXKsvn5NW1IcZeuZ0VpaOKp1o/0gBzr5HmvBZsNGo17b2W/ZTt7DbtXZb9jG0/ZtlPm9YT&#10;lv24Z9fxeSVq6dSMtKSLok7lnJ0gjaNwgMo4Y+WP/ObH2Y3hW0qsxDfjbCZ+03b7mTLznl8ZdV/U&#10;Ki6SF91jRw4PSBcXwH3VFr3PWPcz+/HZ3smtoZ7kjhxhYzm7F3PLkvP57no2+dNZ9Y5uit5oJGpM&#10;WSseo8273Np2s9/6tLyZFxvDM5SXtQTyMkLXCBInvWNbOKNn1Vd4AoRcgk+OfY2ahVhrzM4+ERoX&#10;8eEmKjqd06lwMzZNcQ1qjRFbvpSN48Si7CYdx9cf4+iqi4gjGeAMf5Ljh+Uv46TNLb/jW6eKJ9J9&#10;wGbgk97EaRCFjUrpBOuRW+l0CKWB593/wKqNW5brJpwRttAGrvfc/ueWb1xWUTu/pGrxvKry8rqK&#10;kpoFhdWLZ1cvhYTeXbt0Vm3lrNqaWXXVt1RV3VlbdWv92r/W199Uueb21Wt3HvwLq3JjRpiaAixZ&#10;v0ux4YRmRoGjf6bH6INONqVYXMX7gw8YUZrDp7J8rmDAIG9NbBEwfxc7c0pxosrpVZabHtXatLBT&#10;9zhrlN2V5pDdXt3qljC1FSvhCaet3pTZjq9Mu82x1mXMy9S0umzyVeNytQIbiopiSnlR02FPMVb+&#10;t7O3LrT6M5ywj9IXe56orENLz7hmaPayaWTgWDBwPEy3sjtEtlGNmVIw2RqEf/32veyxKLlIdFJV&#10;/7539F4CJlyxd2FOgYzCFYd5ziSt7Fx9xaeNtT8z1l9rrL/GWPMTfcVnOIlmMRxU1fQl7jepYDsW&#10;uzEYLSND1WBLAORpNSnZIw1ax+Gy2bENrG7kDuRucyaGfSUOZx+vPGVGccahyS2fPncPrMa9yrgp&#10;Y+0v4YRHox3kblPA75YW3bw8T2U5lDq7K+QOwy9hXLr+nhWL64q3P/2wYTs9bS2rtq4prZm3qG5x&#10;Yc2C4tr5RTUVc6oWFlYvmlu7ZBb0s7ZqZk3tnTU1t1evuK1m1Z31K/9Uvenm6vo/VK+9Y8Pa54/+&#10;QYJP1S8qxiFo0qihFwTG5Qnz2da0KqhQUVN8WiIq3OYhCnvdQPiS9vIolesf+jiqQUs7tLTOx8G7&#10;02aLYQPRHs3sYKTKofYd4DNt9qTNbiQ0q8mxloTmB+W+XyAV5DS+X1grsLag0I/jw5MoQHdFkxto&#10;FRdaD/0JOIVmP8DiO8ik8qbAypKNIuSWGGdNGl2Jq5Fxku6B9cb6X8pMuYgYz+U0gqAUO/q+3/wE&#10;C9xs8VRLKCxklewBLbigSMBvRBqFWIYlUm852oFfCRvUYZVA2VVtWhyuJN8C+LvV9NyjGY6LPMsu&#10;ECxJOy+Z8I/Y8iWNHVegjh6B6tikJuNkkC27YRmoaxXv0uZfIrXGVBmRO4F1jXqOj9UNNssRzNOY&#10;uhyh1D24ic22UgnCN1m9cXn5isIFtfO2PnLPgjWLymoWlNVUzKosK1wxv6x64eyqqjn1lXPqqu6q&#10;qbqjGv5t1R21dbfXr7qlbs1fquv+VLvu9tVrbqzdUPXQ/J72LzraxSGfXwOTnPw+g1hUUcpHw6cn&#10;jG1QAJTSlnQALZUE8FOIvgSlQzy8Lq1BKG04E0oVk3le7mk8XulEDTSrF3ymTPi9PUImlr1psz0F&#10;OE2k2bYEetNmr2b3OHZpBiFrVFPySVG4N5nkNL4ABuVm9hSCiqIGUSqCwTfjA1PG6h/ZTxR6RzcH&#10;/YcZHPI1gfCK4Y4i7vLokfKjFcIjbdju7Cgx1v1cK3s7dy+RKQiY2xgZ/g5K2bwZdL/AHlEeMdvQ&#10;ysKdLbJcL8YCqjp+ZCVNuj1R6EGCWs+eXiRkia9YoIXDaPfhhlI+d6y28D0cnFhzlbRdKT9C7TVi&#10;+9Oa7EjFZgKcq3PmKckoBU5QqOAXweRgjKlG3desB/5sPXynufEX6ZIZbEiXC39pU5cjlAY9+3xW&#10;iaghw6Shz6+bN696QWlNOeLPwqoKxJ+ltUsQf86pWTKzevnsuqV31Sy/q7bqzrra2+tX3lq76uYa&#10;2q21q29ZufGuNTX3PFPU1f15GQComnARE/FVI4xIo7G704JUQdpc25p2TybD5hQfTGtMBo18Ztpv&#10;JI2jIgp7fSHakDyNZbhMhFgeT8iMKnlvGf6nl0tpC+ccCwbMAZ1xKYxApi16v8MNK2kgWbM7HXu+&#10;8mf4YyDB9NRMosB5UubyQXFHeaXbxqUQi5IBNlDxywsUCifrSz9m1H4Djqix/mpj3U+Nld/Rl3+S&#10;r0Lkt1AJ8UgJT7Z4IbfCaXzhQjRbPJxhU6YR4WMuUVmX8i3x4alpiQbco7jLoB+cGMuuwgOHUwKV&#10;XYk0tIsvyVdzFE3G4fQlbwchYboLQbLftiMa/cOKSS4573Av23hucoYkkK3NWvl5qObCdAvqOInY&#10;2ZgUptvMdT9m+znqFFp+PrxYRO/MDXmq4c3jtAXvZMDPtmK4LV5bV3tp1YKS2vmQ0OKqBcU1C2ZX&#10;L5ldtRiIIvicWVt9R03NbTX1t1XXz6yv/kvd2ptq1/61tu7PtesKN9W+cOK35sD7URJcVtYIO6Np&#10;XGEoIUE0hcq00Lg0aWwFos0MQZWLp7RUwZmH6JB+KstD5VW0HMZekUlWkZbiI7T0JShVoCqL09lb&#10;k2/4CqFpv5nU6OsCToAKGkdDlH4vFZWgWl2OXZn9PS5QUz/StPP9gwXaPHHhWO5RyMTgTCpcUUro&#10;3cm3gBBoEUXp84gBi2x4gSMJY529lVK2BFTHNer/RxzdaTwECyLdP2aYt+8wE+FVGyCBE1Odt8rU&#10;SvApxRrwU9DYPUOAEdm6zy8O9U5x19k3m/Fca9ufFcmREg4d6JUZZ12BnEqeRQXG6m8EPYejC3el&#10;p5RBPhII8lPa/ItORSmvDjnwxBg5c5visYjVEX2wu2Vw0PWD5w8+t6BuUVHNosLqBXdXLSuqXTK3&#10;ftms2hWA847ampl1NbfX1t1VX31z3dobazZCSP9cs+6mtfc8uf82L3meM4A6eipcquz0vNIvytFF&#10;MyQ6Zb+LqX+vRz/anDJPJlHkAKQrpgjMQE5RuF9rSnOJes1sSEvzKVUeb0wpLimPw5e0Vs5/nRYU&#10;OfZIgByFzyylvUmjPWF0a3a7a1eFenYeI41DTNiylygImiZF74ApldZLlGCUEmiRlBigKDQC0Ryc&#10;wC1DyhyXLy5nytgSO9G87w9RP4r0HDo757EVRwbTAnUqqkJ05O55xjNBQMtRTZwaEwnKkVJjqUSK&#10;EFpz5nutbLJe+WX7sVnysjaX7aKuevmvz6fGnr6Dw+ILZUgDtXRK/oFeic3lzOC4KGPNdzNOQo6r&#10;4LT89h1+4yMZ16AYOoZ5729OSekceYG6VEBymVzj7q9TQoo7iSw3PrS5uG7J3VWL59Yuu7t66V21&#10;7Fy5s7b69hrwWXtbbf2fqtfeVLfujzUbbl+58o/195Rvq+nv/Gj2oRYsOeKPlLIjVDUakVhIq218&#10;e8B4oEMzm1NQUZS0qA9CZAN+rw/XF6KKr05DaR5vynLYeP3YCEoRl+ZR+sbSLkUpLCYwtvju5Jl8&#10;lenWjRQCUVIqZEo4eipLmQMpMwFFTVvtlrVGKlHpCjPfFc3CKlMkW1tlBgOWeJb71CyUEuDBN+qT&#10;KHwV0SjFS9JDK6OvcgzlbPYYvfITGV+GLshEeEH3i2xQUXIxl4+GiFQqf/UUxnzE/cY2SJeIbGLJ&#10;5iXxtEumaeUXG7U/sB690z20Ouhv4FAN/PFdTNLWFZqhNeDsXqQvvTw9expllmcuD9yc5rhnbdIq&#10;VjhGm3e+3/YiaaR6G87eJfqyr2JlumR60LdfpNWxtv3hVJTKPZFAA+cGY115LvzkENUchTjj2daC&#10;NVUza5ffVb1kTn3t3fUr4NnCv70DfNasvLl2zZ9r199Uv/6muvV/qN4IRDfuKPGSF6o+FT+l3jQN&#10;zVRddDSEpp7+3qSxrEc/1Ka54BPFTHxdBKLAEkUUvq4ypaJQVy9GFDGq4jAP0RwYXqeUnky8FKVv&#10;EErXHRzSUkXgGVqnbqesPglHlaLmU5rKWhJwck1HyuwdMAaSZo9pP+DqlzEgSckj4CAWIQp7a2YE&#10;JyfplWxfFZVTiieQkBP5iJWxcQ0qe1XaRhQ47AIa50wMuvYBVJHTAMXMWPP99JxpEXK58WTe7rHh&#10;K7XNnDEIjO3tcxDs2U+Vus+vcA9t9Ft3hDoCTlOcSU8myPfpZ4rssF7oOWhvn63NuyT7Com4i3Ui&#10;B0vhBPIO93ItqrDmjueYqgCa6YaGbt73e2dPNc7HfmymsfZqjvGAtnuGvvxjp6KU54Z7S+bZ/Jae&#10;O93c/AupbthuFISDR5tOzq1dMatuBVzcO+vq76yvu7V2NfTz5trVf65Z/6faDX+su+eWlet+W33v&#10;Les2btt7t5c4TyE6NHQ0apjgcJeMeZlpVXZqA22qN49dLCiTFosle0cpmxKRgkzBL6mgBZD5lOZa&#10;TMLf3eC0j2r8alRK89p4Y0pjUHNNrR9p6qsOzU2Y/cKnojQfztiSZl/K7AeiMLi+SbM3YSX7jP2u&#10;8TlOlmFeIJ00qFynZxCxmJcAV+fJCfoiwRLFhYSIw4kihbT6GBUvcZJjaFUhy1rq7gJSMXuM9dBt&#10;BAbIePZgJuMd26y6GbmZakAabfcho+eMBM/HevSOjMP5k2S0oOocYmsKx8oyncEx6BnCLdQ6g0RL&#10;qLdxeO2updE4KjYdYymtr+xxleFKucd6JTZ7jFaKOmuCUf05Z8c878i93pG1QdceVh+cfskJjR6e&#10;JDuTn2bjFu/hqHUEVqq2d6Thwkzwmx/FNeJK2cYbhBueeGRmbd2suuo76lbdUlN7S93qm2tX3VK3&#10;6sbaDX+qg4Suu776vhuq7/vT6i3bX7jdT5/HNoisbKp3lobGBRlxppBwjW8Zxt1JfdmAvqFPf6xb&#10;e7Yt3dqcMppSNopZSxrhKGTTV627MjAdZCqSY0T/ppTmwfaKTCg9OUBKozbeM6FUpdXHOJ1n+AqZ&#10;tqX9hDnAQNTsRWgqEObzqchMWd0pC3D2J60k5Ddl9fSb/Z2a3qv3aMbtHiVU2gxiN5g17tSwo8B+&#10;ZKK2MApEKa1EFAUI0akAjPLENapgncKwb9EYbf47KXccJChDWx3TWP0NfsXcsFk0S8PQXnmm2qVg&#10;hePtx2dlPA6QYntp6CEtoybYYRsaXX7bs97RrUH/UYlCRUtJMTeGq6lVvCN157i0vG0NIa5Wxkbg&#10;aFqTV8VU0xGb3Aq0ioush25BhQKy6PfSiZDmWQ9BsmnU/1eOD5KfD281H9+TiHT2GKP+q3z0T24d&#10;rL9/oGT9OijnrTUQz3Xg888Qz5qNf6rb9NuaLVjeWHfPr2oe+svazQ/um+0M8G1rMFe7WAWlmdQU&#10;RKFxoy5MpjVSr8BEHS2TvJqXZswPe9Z3dXNu0ljfpT3XoXW38T1DQNSBlipachDNp1Rt8Aotn6jX&#10;whIZLs+EUlxVHofKFLcjDV8h69Z0MGAk4O6mKJXdIpi5fMJEPLG0B9I24OxNmN2Q35TVnzB7+4z0&#10;yYTTpduGVRuk347fhj00mhoXNjQTEif1fH4iZ7KHEMGUfyjcDhGbLV75prr7gXHRZPf55VQD8UAR&#10;XHmHN8pQftlXLU9DKWVZfTvW3HSde2i9++Iqd/8qxJn2k7Oth2421v9Mq7hMW3Cps4ujczjiAks1&#10;HzyVFgk+X2Y/VRzLadQHAx9YXcurY8J/0RSj/mt+y1NK/ZSwK8DkTEJn9wLpkT6NlkbNaalZBVrp&#10;GPfw5oxHSgNy7j+5/8hfa1bfWld3U83av9Suualu4x/rNv6+djPiz9/Vbflt7ZZrax78/dr765+c&#10;72oX4kfM6NMCuLvi4katR0AR6zUKaVRBk1UsVRpL5RgTV0lMDY13OeYPUsbCXn1nu5aQSNU5FaUj&#10;SctNv75sVEpHth6tzWqpwjJOn9bgacAVCbp1XRqQ4NNCTofzaZHPrPXlpMFqH1iFAdGTjDHCfmOf&#10;ZfwgY75Dfq3sL5RtD8xoU+EDZxIz/MOTnCcmWJvGG7XjjJpx+rKxnN6e5f4UBk+VysDWVH3pRzKB&#10;JmP6WdxQghGdSu+/0KIak/J2jy36CluKg63GKsGKZKQR37FNPPSa70Km1SRD5BNoyIGICsdj2O4L&#10;qzimIqoOkI/KlgnWJnM5EoM6Fg14EPc+qo9kKeo3zKfAt9wAaVwpu3O1xVe4z9dJa5nwKd0wUlMg&#10;zQfZ2FuLcwClzFymO4LzjxxUQIGjzB2bkHGLfAy4cKJR952AT7HSIZDn1byi9Zv/VL3ulpVr/1iz&#10;4cbaTX+o2/S72s2/r7nnupoHrl/50O9Wbv113YNLHq/kWySIKGPRbDhKY11MR3ca3OBcReXKaIpJ&#10;mmwmzUsx22SVb6nIGOc51p+gsW3ppuaU05AMTyRClHUkBMUMirv6iEgP1pAM8FFWChKRIR19VAyP&#10;tJyNX5Gp0ziF8RxODPBUjw2cGaVnZc3psEs3Y0qHIZrDpMIyF9SY0g5Nb2G9gJubaUnrKWN+xryc&#10;zQli6tdSPw9n1oa6KoGVZSbF1ib/iJQ2lvVRTYIrSiUHHjg7V/BRTPmDsvktj6WL2YYUPaoaMfNS&#10;RjCwsRg+8o3gYIZtxfbjt0f6ST690EpC0Oyn5hrrf65Xf8tY9T1z4y+FDfEkFRKzWU0wRFQZ8lpw&#10;qtI/xLQ0ApMfrBGS4b2XycyjPKicDK4RidICfelHnT1VmVA8cGonagrWF/zzA79jl3v4Hr/1cW3e&#10;O1m/qKoNO/L+MAdiyabdKNs+nh6qpBle3z7OMK76SQcHt+8/euuqDXBx/1C76fe199xYd+/v6u7/&#10;df0jv1n10A31266pfvAXNY+UPVxn9lEDySHqXCHtdMZeGZmKgb87UFRM0pCmDktaigR7buAbg2Fy&#10;blxsm1cjmm1PdyB2RSmScs9GJsSxwAwfjyeIqNLYGJtXaFnAXhU7Y0pxAbn4nbl1aDaiTUUpbCSf&#10;ygRLZUOIwgbMdFvaU73VuMVQ8j6jTTeLB001mJPSKibNDHELBJZsFmaCLUynb32ZOxllTvze8fry&#10;94XJgcEMnDe2pmBp3f9HlHIiUYxCqeA5GxPCmSgGOeea9/0u46XYxuuk4dxqi99Hith9Oi3q1C2S&#10;fshouD8pjYby4SPHIcmrnIgNM48qDh5C4BGcsH1qpgzKpdAhH+jnZGPNj91Dm2QefZnriJOYuNEk&#10;MoxIfe/4velS+LcTtQXvTJdM4FSgaqQXjssH7hXtUh0wFh2X5EEnDcweaz11V8Z22KqLOMELkpo1&#10;e8O2G+sB5+Ybqrf8tv6+39Tef13dg9fX3X9N7cO/qnn41zUP3bxpa1/3p2LqxJCeHvAVpuptpVgz&#10;I5QhDdhGDCupnBKg8mdFwtMuyG7M0UjS1BRP06PyjBIoLaFxmW3dNmA81Zo2QCmKvmKAcCb9LFde&#10;jNlwizb+O5kc/bWjFHu1pV3VgJQ0e0BgHpyinzGfuRZRmrDSrWkT+choRDgq/olEpjnldmnHNGOu&#10;MHkhqtJ4HFn0C2E9tDRZYG+Tplcp06c0lkUpjoVjtbIx9uPFIgkodXQFw2SbtvDyaBgQtsnbd8hE&#10;90ZaMQgXzLBB4Rht0fuD3sMZJ2Fs+KVWdj4znMsp+SKZKiwQRKMxiXRfCZ7kow4NSAQYPtfCzBVF&#10;omnRZuLiolaCEs6dri/9mP3knUH3frZgQUIDzslAzzTd6OxclvH6M7ZNJzXdqi34gMqBZzLrrVqZ&#10;OCCsWcTd5dGl4shailMEw9f9bgjPmfMVc/ow5Lxt3+HfV63/w8ptN9RuvaFu6w31D/wSZNY9CC39&#10;efXjv6h99Pp1Dx1s+ImMVJkRpC+x0+9AaMrHjLVpcIAD7Txfu8DTL/BTBUEaGotqF1iC2PN8Yswf&#10;F3xGrDI9A2xHP7qYOM9YqvkGxGGW9yTQzMt8rcDSPq6ZK1vTfY1J62QSbjBLP3zd4+ISo3SJDWH8&#10;8mw45EOWt9mZ2PGBs6H0LEFlXAqPojXt9RtJRKQ5lJ6KTGVZPsX6zR5Eti0piH5cUyhHxcXHznSj&#10;btwhv4G8gQv6qSbUFvNe5DM0fEPuTJGaUQ2uKYpdFJ2Ck8na/ClB95HIKRXv1D24hu2ZKMSy2Utb&#10;TmmmkbRpqbtE8YrHGKu/7h7crC/7aNRuXKTwho6pERHi2TKh+mOEN3BYLA+X8YWipBRLwQlMKnlH&#10;ZSTzKnC4wkX60i/Y22f5jds5ikh5tvwHMacbaq3WQ7fqy64IOp+DqOLqsI2x8r8Btrw+WG4In25V&#10;+TNDngZOEgdCgtXZFMrp3PHa8o+E5gAQleH1vF2NHT23rX/whprN19c9+KtqhKAP/qr2oV/WPvar&#10;+kd+VPPUDSu3/XLlE0u3V+888tf79hVXPr2s+NGVf71/y01bHrh+4/afrtv936uf/6/V+3647rmf&#10;bXj2V/fuvm7LjhsfeHzmY/cu2V1778GyZ5tuO9H5CyN5ua9xKJKvI/6M+BRQ4fdSddUacYOHAl34&#10;vUqTpdlpOueXNd+R1Bc1JVuOJ1wUJ5Slk0k3BuNExGr88e9pitLjZ0KpupIYQqTVR5UYxaTPCns1&#10;p/xePa2UM+vN5tkwLGMbMGgJM9lvpts1B3k2JOGQ8Exa+VCv26Pvt8zbceuhoqEhc/lKC4QaBeEf&#10;nARhjFxBVdxHNZR4lLxIoJSITTQ3Xye9pijWqmknY275vTTMjNj9pUzG60o/Coo7OZyUugMgFdCr&#10;jAJLOT3KprS+xjAAS6r3WJk4RrYpmc4NKKdTtLKpXM/p2hCjwgU436j9lvXwbd6R9WHiqHr3DHxa&#10;sgnv2rcyju4df8zc+hvOGlV2qd/EeZ44dMH1rIdvloYi5sPMVe2AG0IUcU/kI2sKWQmHHKc9Z4y2&#10;/EsZu9f2ONONtOuGpu1UPLjrVyu2XLfyoV/WbPt17YO/Wvnoz2seubb+sZ8D1JWPXV331A9rn7l6&#10;5fbv1u388aqd36l79ju1e75e9zzsa3X7vlT7wlW1+z9Vc/Dj1Yc/Vn3kI9WHPlR19INVx99f3fCe&#10;6uZ3VjVfWt30zurGK9ecvO6BXWU7Nm4+WHG441onxYeooMZD4++priSTJnOs5PjAVGB8ZLyKbdij&#10;M8O0StvTDUcH3KMDKM8k4fVmL5PSGMXTUIoYUpp8eOU9ui7gjUR0iMmRpijtNwZ69R64za2c+Ji5&#10;taQG+rQ6z/ya3OhLot4zGt0beZMFVVRbIE6gaA4LXw45+aYYmCsyRVGajpXe0U0M3uSPI12dHm3R&#10;RyO9OisjeNAfOZm5Y1FrsO5QT8Ow9MMZjgbZCbRZXxcebJFQCjBwSsineLq7r8bdV+3sWWJvL7Kf&#10;LHR2L4TI+81PBH3HokEUqFakz5ONrWqUgu+EqWPOngX68k8z25ICbf5lQdcuIoptQpsT9kvYmW0b&#10;myB+B0fk85QQErMWw5lLZK7eXzx3rLHq+2G62TOlT1gG7rrB4JZnj/6q/sFfVxNOeLnX1D1yTf32&#10;q2sf/3n99p/UPfXN6p0/qN/x45U7f1C365s1z/13/d5v1j/32eoXP1/z4mdr9n+q+sAnqg99nHAe&#10;+VDVsfdXHXt3VdOlKxrfXglruLiy8YLlzecvbz1/edu5yzsmLe2asrxzRlXnpMqey1e23fT4E5sO&#10;Lejqv8rSLlexaOwP+9F7EtQcIPyKsatM1M7gyLyABQb1Owc2VXRo/UcGghMJWK6K/v0V9awphZ1O&#10;P3PsZIKUIoFll2YIeKdDVGRz2EdlfUZfykr0GgPtWmdCr3HN/2H8STL5S/An4aT4EpECWjHnMfWY&#10;m0CiClnMzEjDt4VSFmGq/QaJIvi97+bknTKvNMsim0B3a2Xn5e9+KlMZitFvlACSBR0KiY+ULHVi&#10;MkiYR8ShFSdYig/MB8f5ugcJQcdp5RfzZGRGwoy80IXVBz4iofo5Q0GUH/1M4ATdzzs7Fxi1X2Un&#10;0JwCSLQ2b6q+7Mqg94DwyZc1uftqcaXSeizVWZSQm8D1qmbBegQCEu7C4S+eYG78eaj3CJy4Kbw5&#10;ENOHXmj49aqHf1378DW1j/yi9qFr6x7/US1Yffzq+qd+UPv0T+p3/WTlzv+qefa7tbu/WvMc+PxK&#10;zfOfrXrxi7VA9MAnqw9CPCPlrDrxnqqTl61oAKIXVzZfUNly0YrWC1a0vq2y7dzKjmlAdHn3+OU9&#10;Y5f1vXVZ378tHXjL0iTsX5cn37w09eXNjUufX9PQ8z8ynxY8XrY2iZDGgWsELZZZgWVrE9DF0tU/&#10;kDbXnEjYJ6TtQwjBEmycDlQJaEexvM1eib00pW8o6QKoitIY1DMxwIy4XDpR4KDaCWsgqQi0YEB0&#10;YMBI9Ec+bT+c4X6zb8BMYH3C6BswegeMHkSkWGmYOxyrLDSvAJwZ4x1sxVX3N/ZqEIhKOpPkiyr0&#10;peO0UonrUNBZ6AUGlLA4DRjY0qNIoC+H0ikFEXuJVihoC8fo634RwieUZ2U4b2Xgu/tXcZYG6fmU&#10;vhkpvmz4fTnO8FmZseFnoaWxvpAxwOKHs6kWCXkuNBNa/X7Hc+7zy8x7f6Mv+TCdYcS9OFX1lGzR&#10;udYjf1ZhpFQ6nvNclVYm7/wujnuqVFwquOIj5RR6PjGFBP1wSDqn28VpQK1VvYB/wzB8+FDbdauf&#10;vKb6gWvrHvtl3WM/r3v8Z3VPQj9/UvfMD+t2fL9uF5zbb9bu/Ubtc1+tff5LNfs+X/MC9bPm4Ceq&#10;D3+8BvpJPglnVcM7q5revqLp4hXNFwmi51e2CZ/tEM8Jy7rGLusBnP++rP9flybevCT5xiWpf1qi&#10;vWEx7ZzF+huXaPj4r8tT/33fsZUHVnT0fQ2eLQqGp9PbUoOEY4O08m3i2bQkpobGDN/8cpe2+9iA&#10;C9JQ4E8kvCMDYCMAHkIsOZGv2NR0TLXrvMYWUdrPo8MtH/1d4C+P0sYUsmYDEi6mOeUNAD9waHT1&#10;kUDEqP0ypKELbnC/kejVEwmjZ8Do7ieu4PmEaa0PrGsH9fMDPW5bHxrnOajez6+6RmVN0DjJuld0&#10;KVYtlLNcSlVBlFIopoYfjEkJqPRFEUPSMeYUEMlZY5J3jU/Nm+bsWS4PdtGJZB+G69lPFLO9ly90&#10;kfkciKvSwNfWtPnvtx6d6ewud/fVu4fWuC+sdJ+vcXbMAzbmvTfoSz+XLjmf4SUHDEmjFIyXDDWe&#10;YK79gXfsQc6iJhPYQ4rtZ0o5FQOyVW25IFACTvJZJNEplVxap0pxM8cliwoShec5B1ehzpJOFx91&#10;FhAF8Nv2N/5h7ZO/qn34p9WP/RIubt2TPyWfO35YtxN8frdu93/V7gGfX6p5/osRny/Cv/141aEr&#10;qo58cIWKPE+8G3yuaLw04rMFfL5teduM5W0Qz8nLO6mfy3r+31KIZ/+/UDxTbwKfi9MKztj+aQmX&#10;b1iiv2lpGonz63p+++juvW23xQ5wPHAiXiMrhyiFY8zOWH26bhS2pfuODfigAgUYxfh4InNcKD2Z&#10;hNgqVqUbcwRUL89iEc4zfnXmlOKEcimN04rekdYoDdzYQCj1oYoJMwH9xDJhIEDtHzBT4LOf6W6x&#10;Ps162raLQ/NKcVFw4xBnyqix9HmD6fOzjkp0o+Pu0KBhkr11vDZfUFGOrjJFo0qjyLJ5liMBIoCL&#10;pGkEH6U0s3cR36peh4rJSAzQpiXKznPad4Yex7jSw6R8edZDf4bwSj4II6Vxpejs49WzNRyCMj4e&#10;1LFdB2lOlYirph5qFecyxMXl02F+GxOFU/Ql7zTv+6134rFMYFL66Lr7YarLWH8tRxTxMfepqTui&#10;mouXoyqdWRKC4ojSmpW6G5XRxPTiTwYDR+hgBwFCUGQm/ra96fmGa1Y+9YvqB6GfP6l7+ie1T/2o&#10;bscP6nZ+p3bXf9dSP79euxfO7RcFzs9k9VP5t++tOvHuFScuW9H4zhXQz+aLVwDO1vMrxbld3gbx&#10;nLSsC3C+dVnvvy+FeA68ZQn1U4lnTGaevUEojdP/siwF+97Wo5uPLDDT71JwqiIkMjuV4xOlOCm9&#10;FcM2sGmucWWPthNMioqyGIMZiKpiFeHr8YSvvhrVckl7JcasXh6lQyiehlLhsyEZcChCKuw1kuLl&#10;9iYM6Gd/v9HXbwiZdrNl3+PZNwTwZvkiUyWYuI98lyliTqWWEjzQeB+1qRm+/rnAe36isRLhlhRi&#10;oZFaCjKltMUrmVBpYiwFPVoPpxfyK2MeSselZo836r7lHljntu5LlF/aXzStt3B6V+GMvuWf9ZLN&#10;lCDX9yUYyzie9cgfVeOqFOusdr2mRn2D0c1mnaKui3O1QNUnBn0H/M4XvZOPuPtXe4dXQjmDgcMh&#10;W3ekj5TvZWVzrndyq77so7hjfMWwGh1B9wF5Sj5FU3lFuIFcGd1Mbd4449E7+IC440BA6S3Dxw1D&#10;0zaXPXX0l3Xbf1n72NX1z/xk5a6frdzxg5odEE/w+Y3aPYg/FZ9X1ez/TI1qHDoM51Yah1TwKeJZ&#10;qcQTfMK5bUfwCT4nL+ucwOCzVzm3iDwRdr5xSRqIxkAON+3NS6OvlKJKYmhj7P6x9c1bjpZb6Utj&#10;IVXjEMGnGrqEBLttVYeNdLHCAU7qC5pT2pF+90QCRlrACeA8mQwkHeZB9ZrYAMczglIs4X6/NKUK&#10;vxjF05j0F8MlUM28mU5NH2DnJ5xbxKUJzT5sWSt86xuhcbE0BQHOeEAmB6DwTuFWyqhdWCY5LZOY&#10;wQ7udIF/bJL98ESKJ6Ujy6RSThZcWaqESstX9OUYkeZ8JTynCsenCgv0Db9wT26XZz69wLNT9/+x&#10;t/CS7vLJ7XMvay+9sH/djzw9MZjhOyYYE6Kkep716K1sfWUPCrKSQO61NIr8HJnhBR9xUOU18OgT&#10;tIUf4SuY6Mri7NielPFs9VCO6D8DUb9jr7n555RQ3hMoPzwLVFgIXKO7oXpceBTeGWzGFjh9+ee9&#10;47gtIXOW+NwPBwPXH7Dc0kdfvGbVjmvrt3+39ulv1Oz8+ard/1m96zv1e0Q/n/9K7QtfrHkRfH62&#10;5sCVNWy8hXi+n8EnxPPkpZUNb69spHO7ogWIRvpZ2TGtsnPy8m7F5/9b1v9vy9g4BOdW8UmdzFI3&#10;3EAjgYyxhH6qBGLUt0gaX715KTxk/TMbmx4+USy6OhSywnLGGDIBPQjUbCHmeZbx7Q6tFUwKpbDg&#10;6IAKVm0lsK+1Ifrl8gwpjUE9E8PGwjMf9mtM+u2an7JaNPuEaa92rNtCg493Zz1bdZukDkOarFJR&#10;OTyFoxSmwbmN3vm9abw2bwK7B1BSI21RJUw6HrMFLi7ZtBhdRbKUzmj70rdpCz9kPzkn6D3JAi1z&#10;vXMgTmiZxx7tLL+ko+yitpKLWxa+u6no/Z3rr/N8DhtESVUBasYz7KdKOG0nnywTF/E1NVyvXDKl&#10;G9eChHr3ftFY875fhwaYZBUj4/ilBRhceRZn2X+h3lj5A4miUZWo3iapU3i7xF3nnZkiN0deY8PO&#10;oTFaxRRcXcbR6Nf6dPg9th8zOH+hLfnHjc/+pPbJH9Y+/d81z/xs1a4f1u++qnLXV6v3/Ff9vq/U&#10;7gOfqnFI+IR+HvtQ9fH3Vp1UwSf5rGyifq5oPX8F9LN1hjQOqcZbaRwa+LdldG4ZfAqcCrmXNBWO&#10;wt4oTMbr/3V5Ml6P5f+rTHx369H9Hb+FuxtTamuXYukP+b3TEKxGvpt5ga9f3Ks9djLpHuonNnAP&#10;EbICmBOJV01Loc+ntmGUrjsNpahLcik9E2IRc5NS0d42TbfMch9hwFD3Jk38WAGVTbXsgFYuR6hd&#10;mBl4W9g92X16grmKbRtwyRg3SntPikVNyhkKLmMnOIHCCdbExsInfNKgolkvsXictuid5j3Xekc3&#10;i+BQathSmhkMQs9q2pN44Jbu8ktbSy5vKXt7U+l7G8vec3zex08s/GDnfTe7hkxigMKq/jImOzOK&#10;z0+XZlX6NTPV7sr6BRcCONWlzR3P91OUv01f8Tlz06/t7Xc5zxTZT8y1HppprP+1UfN5Dp/AfUDs&#10;qm4RZx5XPaIyszHvjGyAQ2CJ2yu9Puam64Oug3SSwaYfsFmYFxuYbnjPC02/WvvM1bVPX12/+4f1&#10;O79es+sbNXu/WbvvG3X7vl73wqeqIj4/Xn3oI9VHrmDj7THGn+SzCf4t4s9LovizbYaIp+JTxLMP&#10;4vkvcG4VnyMah05vsZC+ZdkQq+BW6SoSittYWrGmZPe9A4lPQkWVkMaNwBJ5qfI5PdDV+IfzAuPS&#10;Pq0aEdzxhKsUC/wcEXJGteGYvUJDpfByKVUfVWKkoZoBn+IhIOoN2rTAsednlRNLNqYRUepntqtT&#10;vsr0T/OPTbEfnqAvR9GPR+SwSKUQlSn8pFSh2GXbOcTo1spHRaYkZA0iLgaQWsU7UJTdQ5tkchPp&#10;WpSX2FJ2XMs6en/fums7yt/ZUvquxtL3YHly3ntOlH/wZNn7jpe//3DFJ49WfLr1/lsynqaKLBfy&#10;hrKga5e28KM83GtquCJWSezyEWLJKt0KzqKmhm3IzExFk9kHg4/ybEDkd/CmKedWYnJG1Nh3LN1a&#10;3jqJSwsLcDONVd/1Gx+VpmAZriB/PpKB355w7t6272fsXHnumzU7v1q9+zt1zwHOr9W9cFX1vk+t&#10;eOHztfs/wfiTjUNXVB37YBX0E/En+QScFw2LP9umLm+ftKxz/DLoZ6/q+VR8Zp3bfD6xJm9l1gEe&#10;WhnzCQKVbMYfVUIRq3aEYf1lqzvvPbqAZEqwKo29qnMV5RO+Hr1ilMnsYKZpulncmDQP9oXSB5NR&#10;Meprb6NR+saSTlAav2X4jaVdqw9ElI408ddHN3mWTz3Ul2lO2QnjKYWicv1Vmh3QbK2dCp/W2zfR&#10;2jheWygBp4BHxlDy5sojmsVjOVUXOwbemkYwOXdsau441ZsSmSrKYHXu2CSjTXmIuWSKUf916+E7&#10;/MaHOUqBD3VCIlAK5aGtIAgGGrQdC3pWfL2t5J3NpZc1weZd1jD/fSfnffB4+YeOln/kSPnHjlR8&#10;HJQemX/l4QWfbr33JjONGBVgw0OWpk5HD8wB877fcCTA7DFJ1TrFVlOk5axwnrgcOqtxWk6bvR0I&#10;DmUNP0pPkmLyTAxHgamRSfkmzVpKP+VOcg07PJEeO3A3TowbJJBQylw4Wav/mntwfaieaPP5vKuD&#10;eizg9CiBaz3wYvMv1zz3g7pnflK/6yvwbOv2fLX2ua/UsnFIBg8diEb2VamRQ8ffXXVS9azkiifg&#10;hHPL9qHKLgSf0nir+Ey8eWmec5tP6WthOCLABqt/fPyZZPKjKI1q4H6kH9nnb5TGRh315gVp/bbm&#10;VAK0HBkAq1gSIeX6ZqFi2++rZZItD3G0Xw7X/7IoPZXhvLNKS1Cb+Bj3Sb52DUEmYk4iyikXgo6p&#10;zlMTjFp2DERwsjRLYeXHsVjvPLsQGqjNu0x686alo/d/onCjqMkIO+qteMUlU9IlM7TF/2Gsv9Z+&#10;qtg7cX+QaOLc9gBSTeSJyJPDdzKemdAPbhjYdF3Hgve2zbuspeydTeXvbiq/vLHs8hOlHzhW9vFj&#10;5R8Fn4crPnGo4sqDFZ86OP8zByo+t3/+Vc8t+mbDxt+4iU6+tBqkc4zBYJhx+YrcA6u1RVfIOIEx&#10;iTkTkhArsgcjEtRzNdJI0aVaUxXGEW+Ca4TZmRn2UpngEBxdCI2V8RVcIx0z7FuSmZOwhvd2XC9O&#10;jwfFZgzRcd/0tT/wjt6TcWzLVa1NHl8rKinbDU50dN/+4PGv1e756cpd/1Xz7Jeq935/5b6vsXGI&#10;4vkZGTkkwWc0sk/Fn8Jn1Pl5fmULgs+py6XxdnnXhGX0b/99af+/sGeFfKr2oRxEIXSvOaVKeN+w&#10;JPJ+P7i2bU/rbWoUBPiMe2iyiCqlhahwvWne0pTqP9zPjlOUbSjqkX7VKwOQAnw8nhD1e9XsbCjN&#10;BfUlocUZyxLGfRtTmV5Dd82f4iIzqQK/cZKzfZq+TBXfcTIOjqWH+KHkgVhIAafDHWds+A25olmh&#10;fsI7+oCzt8bZu5iT9G2fRXui0NmxwN1X553Y5nfsDs2+kG9tclHaIHiqtLFNJQwhFF66yzyyJXnv&#10;b3oWfKSj9N1t89/ZWHhJY8lljaXvayh974nS9x8HnBUfO1R+hejnJw7Nv/LQ/M8cnP9Z8PnCgi/s&#10;m/+lvRVX7V3w3y/WXZtuPwT42TfDQ1CccZKh2WY9coe8GpjOZBIXRTY40AIWXR3W8EX9quVmPBtU&#10;FXKKN5V+aQPzYnQoZPgeslW783A8ojjGfPRM+bS8w9imZMJA4eTeWWNSJdP0zb9xW56GaspABbY5&#10;seaRm2Z7YfdAonJX089WP/8ddq7s+k7dHmm83Qfx/MiKA5+pOfjJ6kPS80nxfE8UfJJP1Xib7fxs&#10;//+Y+wv4qI6vfxynAhQvUirLLrskJAStu1N3oaUOLQ5xIy64Bbe44k4IEEiAQAIhQpQIcdf1rCev&#10;1/99ZjZLSuXTfp7n+f7+6ekwd+7svXPnnvc57zMz997x4XzlEK1M6J38pMEhhsy/Grn9f+FLIUPD&#10;zaPBiFcRuIbm7Ncq7PhACRALiPI8EzhYy0pDgUK5pFaugSMtI2TqOZz4DCoh6i7A/qngJ38qtKv9&#10;v0Ipz/NNS/6Pwp7c43EpSK++UalRq3eZGsSGonG6rMd0Nx7XXqRXnyjDGRPjjrRXU5nPgW8Za6i7&#10;RgoEIECBiKmyd2fxTxLSh3EBRWySqyQ/af5jc3q0xFQD/JjUUn3zLeX1XZ1HFjfvfLFx69MN26fX&#10;bplaHQJ+O71q50vEb7c9U7rluZJtL97e+WrRzjcLt71btP2toh0zC3e+l7/zw7xdH93a9Wn2rs+z&#10;dn2RG/5d+s7vb+ydcyPst+qs40Sb+en4tAetpDUa2gqUp5xo+pEtpSBaToExQEWAQcYMVwvezBjj&#10;85aW8n8mhH8AvteF8pQMAYS9MIkZCDOS2boO+d63tBmbTfIyPQ3eAp+0NF/fpdNTvltv7FF1qc8U&#10;1C45XPBbfOb3sTdm0cqhPDhPvux2ZkzRB3GEz5fNkyt82W2v84zkMys0cjue+c/He2dWRoS1Dwnt&#10;+C8Gb/+PhMer3JciRR5A9bqUppQ9w1a8Maz2Tq7qKS5DntYVsskIsVLlWSXrQIwKUnpHqivtMIEG&#10;M79nAJbuAdt/LRylyNxuM1H6f4ZS/itjvVwjV1+iiFwhppVDJHTZPXKhseYJbeqj/BW7jKSx+XR6&#10;IeVY9SkXXc5Bk7KNPkCiZbPzevrWqBke7LUDDJ8oASyZ19WpjZ0V2rIk5eXN0sPL2kLfatkysSlk&#10;auMWu7otdtWbplRthP+0rdg64862l0pDXirZ8iL8Z/GO94og8J/bXi/aPjN/B/jtR7k7P8nZ9Xn2&#10;ri9v7vo6c9c313fPvrb7m8zdc1N3/3A5dF562PyipJAuVaeRvRzUoNdDxUnpwRS71LrGLPVJN/os&#10;EvOibCCn1+kxA2TGLUcR7UKM2ou9fy44GlJ+EPKfwD/zsXx0DZubRPxRHmX4y11nvfS1ad06Ofwl&#10;Dd4aaaEfazTBE4VarfFcfr3j0dxf9uV8GZv7Vcz1D6Mp+Pw6If+TuPzXogpfiSp5M6bshahiPjjE&#10;B28t5JZW9kXUwnmaV/aR/2Qznwg+yVmB2VpW3t6Lmf/HwhvAB5l4Hn4VGbTzg2OVTe0fcXD2Wf1L&#10;oGWLybl3FRkUApV6TXmnqoxmUGlihj/+RljqIET9r8m/Rem/ke4+76GgTI1M16GuNimmssV97JoV&#10;vUtzeWiupHcUqQ/0TtmTtiEPbUbA+Ygy6nX1Saeui6u0GTt1hfH64iP64uO64mO6ooO6WzHa9O3q&#10;5GD1aXdF/M+yPTM6No9v22zXus2uaevExhDb+vUTardMqtnyVPXmaVWbp1Rte7Fi55tlO14t2fpa&#10;8c43ire/Wrz9laLtrxZue7tg23v52z/M3/0hnGfurs+yd32VuXvWjd2zM3Z9n7H7x/TdP6fv+u3C&#10;nh+u7Jp/JXTBxYjFF8MWXI1ybaxK19ESH+bP2VpC0ntTl96gNXaUa66FKCPeohW2ACEXWqXAIARG&#10;ankzgwVy/1DYoYjK0gcgAPtH+FA2y7NZZcTwIU8odk9Ht+jLz5vUrfQgG8BJzpNWaDBwkpiMRo3G&#10;cKagZv6B3HkJWXPib34QmfltPJwnwFn4QWze8xF5L0QUzYwteTGqZFpE2QsxVX3wWcP5LfA5IaJO&#10;dDf4NE9+0uCteXAIkPh/RGX/uYyM6ETa12qg5NkDdbfqlzM00sOrLAPGS0+6MY8KuNLrI5CRqXZV&#10;SvUFrYQfKPntdl0xzakSrv6VsOGoPxHa9X+JUjhS4rqc9IIVVEqNLcp2vcaRBnXZGxXompHnQOXv&#10;WEBeLjA1PKE5wwc/xrBJAhZTrRdRiAXVpEWz0Ej+kTWkj8o3PSENEXVsEnVsFLRufKxlg3XThgmN&#10;m0QNITb1m+zqQmxrwWy32FWEPHln8/N3tr9cvv2V0q3P3976PMht8Y43isFvt31Aweeud27t+iBn&#10;52fZO7/M3v1F1p6vM/fMvr7nh/Q9P13bM+fqnrlpe35N2Ts/LXx+Stji5N3zz0YsOrPb8UKM/dkw&#10;p5vHN7bL28jDG/VArEHLFiqBQxJc9d2aTkNValeSt2LXy/QxNbQ8hF62ROAkdDHUIU8MuQ8O/1JA&#10;knuFPDP/LQMq/DMOvlmiOrxAmx5iqL/OPs3KuQaL0ukT3UYWHIB8UOBQ06k/lFO95HDe9/HZ38Zl&#10;f7sP4Mz9JCb3vai8mdH5r0cXQ2bGlr4eU/50JPht2TPRFZMiavusvO0duWUr++A8+cwKgk+OTx5/&#10;WjDw/1fCia5F4Eg5XFH+eHTbnea5GjmtfgNQ+cAShI0hmR0scIu0TXG4tEMHREHJGZBYAPm/KO3d&#10;lP4TlKIFvwfhPxECJ8uArJsqOk2NCqmmaw+tCiRfSl8WYFNSve9uJB97NwOsaq88ShMz0EsazuWj&#10;L8hQDEar5Jm+ytY/Kl3/OI2IbBS2bBrfEiJpDrFqDLEicIZMq4Hz3DK1csszlVtfvrP9hbIdL93m&#10;kys73ireCXCywaGdM/N3vntr58c5Oz7L2ong86ss+M9d5D/TdwOfBM7Le367tHc+IHph9/zksCXJ&#10;4UvPhi45u3fZuYhlp0MdToY7n4xwOxvhkn9ln1LeQTzcpKP3jNDCV5r8IayyTLdJY2zK0mbuVh1e&#10;rNz7MoMlwxUtDGIBqvm6/kZQDfQYTpj5Ydgs/HaztTLyI/qQRFY4vSpFq2Aj25zK4s8MUZolptcT&#10;IWfU6QxFjYpdaWWLD+TwJ8s+i876OjZnZmTuh7QygVb2vRlLK/teiCqdFlE6LbLs2ZjKqVG1E8Kq&#10;6bHsiGo2eNt3ZV+reWUfe+zTsrKvLwwswsDw/7FrtaxP4ry37xQr8oPCZI9Htxc1OvZSXM54Rb1f&#10;UkXKMyKdYlKTIqu0QwMvCnyWduiR+R3M/ofypyjlb83mKEVm4Jbmffn/DUrh9y0oRQa+tF6hlquv&#10;6ZQfGbu+M3W9T29aoAdwOYWgC+aX3c1WCNIm7JZUoLv5mCr2EfpYE42IsmESBGAbx0jXj+1c/1jH&#10;JkHbpnHNG0RNGySNm6wbN9rUb7at2QxkPlm1/cnqLdMrQp4p2wHn+QpNrux4o2gHaO3Mou3A5zv5&#10;O9/PQ/C54+OcnZ9m7fwiyxx8fgdym0H+85ere+de2Qt8zkvdu+DC3oXJexdfCF18PmxpUph9Ypjj&#10;6TCn0+FOJ8OcT4S5HN/rdDLC/XiE++m4wOyrR6TtjQQO85M0PTS2ZMYqDTURYOFn9SrwYV15kvbG&#10;9q4kD9W+ucrQ9xXbrOEJ2cgTGPJjsg2PyTY+CqE1QxufkG22lu98Rhn5serwoq7kAPqEROkJY3Ou&#10;qauDAnKjzkgPlDGfSaehU3OU4n8qZA/KNnQoE/Nr/RMLvo+7OTs284e4rA+jsj6OpsHb92hlPFvZ&#10;F8NWDkWXPRlJg0O0sq/P4C09Vmb2n02Ph7f0rkxoH7K3nWZWegdjLNKXT/5RWOW79S2DOkgtng1p&#10;30V//6cyMNQcNqMlkxOacup9+Hgv01KOWPOoEtsUmeBvul6ukTUWtBGo4JyK22kk6X9N+jBe4P//&#10;GqWmOnlXq0rWqW5oV8taVS2d6hpF1+Wurl0G1WsMopJe0s+NFusR6g5Jt0KsL39cfXasgr8Ce+Oj&#10;bQDnunGt68a3bBA3b5I0hlg3bLZp2GpXvXlqDY3fTq/c9MydbS+WbXu5ZOvLt7fT5Oftna8Xb3+9&#10;aOsblNn5Rv7293J2fUb8dhfDJ/Of13f/eG33z338J+HzYuhCBs4l50KXngldlhjqcCrU8VQY8Ol0&#10;AhANdzkW7noy2utwuPuhMPcjUT4Ho3yOxAVdS9lXW1tmhE+j0Wma5GCLIBh+9DRqzbP05TUIDV/r&#10;e7rVRr3WpJGZlPWmzjJje7GxDXLb2FpqUtSZ1C3dOuYkaV5KYwJfRZSp6+KHIkxyIos/5BjZphE1&#10;9ocG1LQrkkubVp7LX3bk1tdxcJs3wW+/jM39Ii7vi7j8d6Pz34ouoJV9UcUvM//JV8azxQkcovTa&#10;BDO/NQ/e0uBQb/BpXnnL/ec9FPdvUNoXz3Bflk2OVfywLzj/Hu3/KzK8d9EvhDfGJr65suVnDk7o&#10;pGUqlW+yZUkSg1KsUnmWd+pKO7rJkf7f+FKkOPjBv0fpvwUqUNqbJ5RW0Guvtc0K4FPRrGhplLc1&#10;K1WtypY2VXunql7ZdUKr/pFWePBHZNjcFBvyFpqX3VO/CHvkEkO5WJ0m6IwQduwWtW6VNG2xbtiC&#10;yHMKkFm1+amqLU9V7nimYvuz5VufL90KfvsapHT7K4W73i3cNrNw1zv5ez6A88zd+WnO3i9ydn4O&#10;cGbuBji/NzvPPXN7wQl+u+BC6KLzoUvOhS09G7YM/vNMmAP8J8OnM3ehJ8Jdj0W4H4nwOBy5fF+Y&#10;V0Ko14FI34SogKiwgOjwwP371hw/tic395JU0drdbQCm6FFVNsXKcYQI0UBrFTmUyNHxDOGNgG0k&#10;oZ8Z6A2dlr3MQ7JM7y/JRYNmmyto9TgsdnZrtYbSBumBmxXBSbfsD938LeHm/ISbn0dnwnl+HZf7&#10;dXw+nOfrUQWvRdHKvt6VCZaV8bRyqHfw1hJ/0uAQn1y5u7KPVuT9Jbll8je7SEZE3MUGjsYhahEG&#10;+7ub/9fCz8WXE7KM/P1jlS0d71rACWHTqpRhKgq4SkwqG6nq8O124+12ilEJqH8qFuzdI/dU6yPF&#10;DKXFQGl7T9HfoxSEuy9K/xlif4fSO7QCydCs6GhTdbaplK1KRauS3tLQKJeRsHJFV4a2y98SnfeG&#10;rHCq8Kjm8BW9Y5IxM9Y2XlsuUWZad56f1HLQrjFqan3o9Mqtz4Hf0sjtrteZvFm0c2bxrpklu98o&#10;iZ1ZfnBmTdLrjWkv1557rSj2IzY49CMLPuek7Zl7BfjcMw/B58W9Cy+ELUoOXQzn2QtO4rfA5ymE&#10;oOEEzuPhbsDn0QiPQxHLD0R4x4d6HYwNhMSG+8dEBsbFBkdHr9wbvjoiek149PrIuC1HTkRn3rzS&#10;1FKvNWiBPBP7IA3/I0zy/wE6C/D++MfRCShT3Gt2m4RFYs/sVWRwzEajXKNtlqlSi2q2X7rtdDRr&#10;4f6MRQk35sVn0Qv7oq9/Ep3zZdwt4POD2PxXovJfjy58N7b4LVoZX2Z+rQnjt2xxgtl58pV9IvhP&#10;88o+eqfJ8DAaH+qz8vbu49f/hXCHyXFuASRca1+4Iv//ZhTKYm6G9655QIl9crZaPr1XLc1ink1V&#10;UzngalTNqJI2seVH3X1h9j+U/xKlyHDpm79HODh765upb4XU2KhQtCjbmxSKRnlns6IV7hT5ZkVn&#10;k1zRpKCSVqW0U12kVm8xKp9lfcEWfLAH2UxygUkBN2uODQi0TOiFy3KxUS4xsg89GdvHGRrE+lqJ&#10;vkaib5igbxHr28cbFFbdMvqguKx0eumJD67v/f7qrjnpO/ng7a8IPi/Df+6B/1x4YS/wuQTBJ/Of&#10;d/HZ6zyJ3x4J9zgc4cnxuS/CJz7CLy4iID46IA5eNCI4PGJ1WMSq8KhV4bHrd0et2xW9cWdMyPbY&#10;zdtit+6I3xF1JOpw0pHruTdKK0o7pZ30hi8TrWg30twvva+EXCKPYymepALUYNgkr4rKgCfwjJ8A&#10;7gaTqUOtvd0ovXK74eD10k3nctwOX18Qd21+fMbcuBuQn+Oufx2T8XH0jY9jsj+Ozfs6PucDenNC&#10;wXuxxW8i+Izij2UTPqdFssc+6bEy/s4hmlnhT678bmUfPZZNk58DOD73Ej65cJ3+t2LhtJaVQBY/&#10;BgFWH2QvNLKU/J8KH0OyNAlnx3UNCFWgPDDtIle8PkFpL1yJ/dEMqlK1orRD3Rdj/3O5i9KOf4ZS&#10;Djae+QdCY7wWYYg1NciBSWmToh1wBURblEBmOzxqi6IdWG2UyxvlikZW0qkuU6gidMqXjcqpDKvm&#10;qJUJOuhuH5FwxKoERoWILRKmrgRou/m7HllJR/mzt099mhlK/JYoLlxoxG+c38J/cnye38v8Z+gy&#10;+E8+PkTklpwn95+uR8PdD4d7Hojw2h/hsw/kNtIvPtI/NjIgNiooImJ1aNjq8MiVkXGrw2PX7YpY&#10;vz184+7YTTuiQnZEbd0Zu2Nb9M6N4Vs3Rm7bGrdnU8yekLjQLfsidx5OiDp9/OillJTsnOvFJQUV&#10;lbdr6ioammtbO5s6ZM1SeVOnrEkqq21pv9PYml/TlFFem1xw59CN22Gp+VvO5Sw/kOqUkLIkLmVp&#10;fCq9WTPu8pzYqz/HXfshLuN7/lqwuOzPYnK/jMv/Irbgvej892KLXo4sejHy9mvRpfCf7J1Ddyaz&#10;d/Yh+GTg5PiklX3wnwg+e1fGs9easMFbAufvlbuPML9qdon/AlqWIVYLTpZfusrBOSSM+LClwv+p&#10;kLlhGeAT0nfXo1HtKRXrLMsGewNU/sYC9hJ9GkmaWCe7XtSmvQdp/xP5dyi1APWfCKt8F6XcqQKl&#10;tTKAU92qlLUqO+A2gVLAtUnBPaoMAG6mTXkjIZbIcDt9eji5Sx1oVD1D8GMxKj1hRCsi2OsdzCAU&#10;9i7iN6+UgOOld/OSzRNpmidXJs7Mj/ns+s7vr+6cc23v3Kvhv10Om5+yY35KKMC5kJFbPjhkn8iC&#10;T/PgbbgLkHkswu1YOAs+wz0PRiDy9EmI8IuP8I+LhPMMiokKjo5aEQFwxq4Oj1m9O2LtjohNu6I2&#10;7Y7ZuCtu87aYbSFR29ZHbtkYs21z7K6QmJ2bILF7NsbuXRMdGhwVHhwTuTo2ek183Iq4+IDYBP/Y&#10;fQHxBwISDvsnHPGNP7o87rh77AnX2FOuCWdc4s86xSc7xV+EOMRfXBKbvCDm3NK41AWxl+mFfey1&#10;JnPiM3+Ky/wp/sYP8Tmfx2R9Ep0Nivte9K03o/LfjCl8HRJb8npsKeSZqLJJ4WUgtzOiKPLkk5/c&#10;eSL4FEXcHby1DA5ZyG1f3f2DAEv/Ak4WJ8khwdMnottOlWz/4Fgl8vx0/Enu/3Tq/zXp68whMBD8&#10;1JMTGjs6X4dS6RUUlHGnyr7diBI+QyFQqRbf6ey6B2n/EyGUIu1lvAfy/zFK/yNi/wqlNVIdXGUz&#10;4VDWxCNSuRSOFJtAJrDapJCyvJql8nq5rEEhb1LK21RVCvUZrSbYpH7JHKYSzaB+6SvmaF4J0NJe&#10;kOHmnJdyo7+4HvoDBZ+7afD2yt5fU3f9lrJnQUo44ZMGb4nckv/kzhNu8xTjtwRRjk9Gbg/0+k84&#10;z5iIwOiIoKhI4HNVWNSa8Kg1e6I27I7asCdmPfzn9qjNWyK2bIneHhK9dUvMzq0xO0Oid2yM3r0h&#10;Zu/amL2ro8JWxUasio1cGRMTHBsXGBvvFxPvG7PPN/aAT+wh+iBv7FH32GMuMcddYk+6xCUSPuPO&#10;2scBk8mL484vjkWasjgudXHcpXlxl+fFXZ0bl/5T7LUfYtO/j70+i945lMUfK/skNv/DuMKZMUVv&#10;xhS/HkPkFsHnk5FlLPgkZgt8TiZ8VvOVfeNoZZ8ZnyPD2oaylfHgt2Z89uG0FsBw50Py3zJeCyS4&#10;txwT2XGuPAQohTu9x39aIP1/J7gQfhZkLLwXwlsCI+KWksEDVO5R+WoH9rUL9rw4e213k/ycBWP/&#10;UIr/RtrMKEW+sK0XpQNCmu6jB8Eb79tEKB20pTn+r1HKy/+5VBFK5S0UiMJzypoIigyuhNu/ESVL&#10;pYBrs7KhWZEjV+/rUq82dH3DngkU9qgn9n6DgLqPxooRr3aMr7z4Qfren9P3/giIApw0eBu6ICWU&#10;D94uPrd3KfBJ/jMU5NbxVDiLPMNcT0a6Hgtzgws9ygZvD0Z6g98mRPgmhAOfBM7IyJUAZwQiz6jV&#10;oVFr90au2x29cVf0ph3RcJ5btsVs3RK9bXP0jpDonSExOzbHwnnuXg98Roetio5YFROxOjZiZWxM&#10;UGxsQGx8YNw+v9gDXjEHvWIP+cQf8QA+4467xZ6E/3SOS3SMO7ss9tzS2PMQOM/FsReAz0Xwn3GX&#10;58N/9r6zj78TjL1zKJu98DbvA0SeMQyfvU+u8GeyZ0Sxd/ZF3H0tGF8Zz/H5aBhfGX/3tQkWNf2f&#10;Cwc2MGDBHuI9pDwcxV6Uj4iQ3qgJbOl4d+q+Rr52j+/imb9BKd81oHeq9h54803LcbDJz4VTWAao&#10;sPdvjs8FFYaHSxNLt3JN6xVL8MVxa2dUf3K7XVfWaSxoNTKkwQ0a81uh/zRP86cCJ/mnQnt7UYoU&#10;JWbG+6coLemF2X+BzL5SCZTK5SC6v0Mpc5t/IcAnRAVizLwr32wjPqxoB2jbVdU69TwYMPqUE+yZ&#10;QkhzrVKBqvXJguNfpYd+f33PD1dC51/abR4cSt676NweMz7PRdnTsFCoMzxnYqTz6QjyosDn0TA3&#10;OE+QW4AzPtw3Ltw/NgLkNjAuOhDxJ/Fbwuea0Oi1e+E5YzbuiA4BPrdHb9kavXVrzLYtMds3x+ww&#10;k9uYnetj9qyNCQMy18QCn5HBMTH+0fGAqH/sfh+AM/qATwy5UM/YY64AZ9wp17jTzrGnnWLPAKLw&#10;n8vYC+OXxAGfF+/ik/nPOcDn3Xdqmt9JbXln32t339nHB4f4Y9m/e22fefA2nF6bMCrUHHxa+O3/&#10;4pgqB4Ylfw8e+C5JbGtegyc81frriZaXFUH6VP679vwRzMhY8twiwOHDH8Jdv3+sEqfju/BDNoBs&#10;/vmfSt/R5k+OV6hkT5kHeEl4UGoWmoNQTa2XpRTxeLLdRBnmBm93kD/81/LPUYrzWYCKDBcL9v65&#10;VHTqGxRKNoAkBzgJn3JA8a9QCmSS4CeQejkXdb1C0yBT18ml9fLOTkUcMQ3zLKs5FlU0PHUr6ovL&#10;4fMv7fwtFRK6IDVswYW9i8/tocHbC1FLkqOWwXke3eWSGOF4KtTp+B7nY3vdjoZS5AnneTja60j0&#10;8kNRXgeifIjfcnIbERwVtSIsmoEzev1ukg3Mf4Zsjdq8mZwn+C35z01ROzdG79oQvXtd1B4gk8AZ&#10;E7EyGviOCYiOC4yLD4qP90P8GbffN+6QR8xRMFs4T/f4U24Jp5zikgicsfS1MvBb4BPgJP8Zf2lh&#10;vBmfc+LZC+Nj+Ts1sz6PsfhPwqflnX0vAJ/R9E7NJ7n/NK8cosEhSTit7OtdmQD/yVYOscfKGLn9&#10;P5nz6ItMYIZvcu1H/ptTZXVtX2gVdpm1AX2Hbfoi7T8K3COvzN8eCOBx/ON0tMk4+W9JxbNPl4LN&#10;cliivuVi/x6ofC/n53H5UVAzvfltZvRuB55hKWXUau/CNlr9zlDKaa0Zrn8q9yKzr/y/Rym9A0mu&#10;4s7T7EL/BKWAZV9BdAoBPlV1ckWdXEapTNGkVHaobuiVNrTSkI0q8VBBVvlkdtxXgCWFoJELEHle&#10;2LuABZ80+Xlqr+OJ3U4n9tDkSmKk09Ew92MR7iei3U5Eux+LosmV/eHe+8N9YsICAE74z3hipsEx&#10;sSsjo1dFRK8OjVwDirsnat2emA2IP3fGbd4et3Vb3Da4UPKisdu3xO0Iidu1MW7v2rhweM61sUij&#10;VsTHBiXEByUkgN/6Ru9fHnXQPfqYewwFn25xJz3iT3oknHCKS1xKn/o8z/FJ5DYWzjNlYdzlBXFX&#10;FsSnzYu/+ivHZ1zmt3H0wvgvzR90yOPvTODk9uVoCj4ZOBm/pc8imRf38ckVjs/eF2qaV8b/fvD2&#10;n6LinwtHI3CCU1icqgVRwVcvdHS+DqVvbv/g7aPVlr297fnPwg/FxfITfiJLePnFyfI16UmPR7fz&#10;TYilJjJ9j/Cnwm0HID0wVGYb39zR+UYvJi3jIxSdshQh2JTKzgr+iAyErx/qheufyF1M/lHaiCcX&#10;tZrj0v/AePvC0pLn5f9caJhXru4FpxmTvanFc5LUy0kaFCqAk6HUDFTuUaulso6udo1iFu8gg3Qc&#10;UpNSKGt6KjtuduqeBZciFl4IW5i8Z+GF8MXnQmnlUGIom/wMdzod4XQqwvlkBA0OnYigxQlwoftD&#10;vRLCfA7F+pw+6nXhjGfOtUUFmXPLC76pr/igvf5Vecszqo4Z6s5piHj1Cquuzsmy1uda6t+sq/6k&#10;4s63ZaU/5hcuzslzSr+5/Fxa4KFz60KPbdu0L3RVbFRgdGxQDCQuICaB+G3sEa/4o94JRz3jj3vE&#10;H3OLP+Eaj+CTPCfiT8d4xJ99/CfxW/5Bh2vAJ3tn/A2OT0Zu6bUmlq8Jsnf2mfHZ+1h2dS+5rZkQ&#10;bn7sk55cYSv7OD7N5HaPZWW8WVOhtVz45v+WWJDAQYsU3u9kyQ5274hALjyXh/I/nvefoOieCnz+&#10;hmXkdglNu7IOO124yY8DAXQt7hTyRxJ+j/Bf8TyHfVjuPqZ7FmRyoPISynQq4wrYkA+8aHE7BahF&#10;bPNPBQD+S2nrRlrYSj75P4wecYz9z1GKn9TINITDXpSCyrLUDE4uHIpMeB78lm8CpWpKFQp1V5SJ&#10;vkyBPmKBgdpK3z4+58j3aXELk3cvusAmV87sWXom0jFxzzICZzj8p/NJNj6E4PNIGPHb/WHeiQc9&#10;rqc4lt2a3VTxtrJluomeTRcYFRLojfkLImDUTNjKCiHNwfaWWITe9K0Sm9h7XA0KiUZqp2x/Wtb2&#10;Ymnl3Oxij6Trq6LO79h4PCbgwEGg1CPumGv8ScfYJPvos/bRZ5bFnF0cQ2O2S+OTOT4X3o0/zeAE&#10;uQU+EXzyF8Z/GEsvpJ4ZDX7LP+iA4JOTW/5BJDM++TuHwG+FvYNDf/LOvr94pyY0+I9o+a+Fh4WA&#10;pUXXQR3fOFJT2rwALpS/cn5tRhIHwB/Py0r+DkVcLCsN+RXhaCMjOkNunDhUFDY5oQklvBl9pW+T&#10;/uP1Wiqj8W8dqe6zGomUEBk+a8pKhHr1bICzkDFVoAsClN7F3u+FV/hzae1GWtBiovTvUcoZL4eZ&#10;BXL/heA41TItwxsgSkS3L0p7MdlX5HUk4LpdACpjvCiUtaqq9Eo7Ez2VSiPg3SqRoUNw59rnF0KX&#10;pO6ZdzZsyakwx3N7lp6NdDoe6nI63BHpqQiXk5EuNDIU6nE6zi39nOPtmz8pGmfo2id2czQyQd4o&#10;F/PZVzaj0zsr+wcBwabxZDQAN8aC2D4VUN4tHaeT2Wjlk3gdRdvTtyvmX8oPjk3ZvvF0gtvBs0vi&#10;L9jHn3fad35p/MX5MQRO5j+vWvD5La2Mz2Lv7KMXUn8QU/BuTBGCz9eiil+5+84+vqyPVibYsZV9&#10;7GuCNHgL/8nxOYo9VsYGh4jccu9BUPwfrOz7tzIozDy5YhPfvDXzuFz2vOXdJRG5CQAVtJ9Dxdy2&#10;3ozlCH8jlmrDwyk6BUF1S8kobHTyv5LK30VmcZ48auWVIRx4kL85EerwapbKQ8OlaVWr6BabbzcZ&#10;d3YttFqOjSFJamTlBW0GDjZAERjj+T8Kdv2ltHYjzW8xsXzP/r9DKRx3H6RxsWDvnwuOUyXTcfgR&#10;SpU0LASUcn7bF5+9I0aaOrmUAVVdK1dCkMGmQrWTRox60YXeab/z+vmwhefDl5wJd0gKtT8T6nAi&#10;wvVkqBNYLs1/RjofCSVym3rCuSz3G0XTU+CuQKDZW+IItEqpN/8HWKLTmRAs+9CbPk7VXI2NMJM1&#10;tdRh0luHHwHHN6msjAqRov3JO7U/peavjLyyJ/DksWX7U+fHX/0t/tqcePPkCh8c+iwG+KQPrrDJ&#10;FVrZB35LL6SOLOX8ls+ssJW35nfGs8nP3g8ihbaxd/Z1DNzbOeAvBm8ZVlFIgvz/BXThiDhEXVNu&#10;FDctI7PFDBm8aGx+tGUvxJK5RywI+VPhj7Pw9KPjFVcq19ysDYC7BuNFCT2Pxi6Ku2sIOsFyQAsI&#10;/0oAYI5hXg2tRepy8YZROYlNk0L6aAXLGJRWbcrjBa0GQKuwzVDcbspv/QMCLYJdfyrAJ1DaylCK&#10;tC9KAU4LSgduaY7LI1/6p7C0IPafS3mngYemHI0804vJu8I8JxVyrtugkFfL8Ct1Fa1eajSppkPv&#10;Tb0LAE0ywaX9i5Mj7QFRtvKWniw7DmYb6nYizAUhaGKcZ3bqr61V7xhpEBhmjz64yN4KRwN0fPlI&#10;r7DH06nrcXBiMt2qSVRCw8igtfxhCCCt92M2OBrzuvQTJkA+V8HfC47WVwjMpKPIsJ/D3yqlz9+q&#10;cDuavXXt+SPLDl8mLxqX83V8zrsxBR/E0uDtK2zkFsHnC9Es/oyqsLXg0zzzyZ9cYSsT6LEV+iAS&#10;TX6GSaFY9+0hJEDP7nEaXAXvKeTCCv9EffvqNFdx1ETaBwN3VZ8fGX7y5UO1iaVb+do6Zu+or8BI&#10;x0Z18F9BOEQ5DPoW8pb3LbTU4eW8gm18U0JBZKf01dCcfRYC/K8Ex7EYKRzQ0i33FII8j47slMte&#10;ZvpgvhyeZ9cFhZmkVq/MbTECXbfbu3OagTrmD/8Gk38QwDK/5Z+j9C98qSX/z6W801hLeLsXpXyT&#10;C4coxyeju4hFCaWoBncqVR3gz82YECiyV5zV5r93IXbZyT3OJ3c7AZZH97oeD3Wl8aEw13P7XbKu&#10;LFE3i4wUxBIbMSpJKG+GWa8QDmlFhEFpY1JOMipt9Kp39V0/67VrdJotXeptKnW4VhvapYlVd8Vo&#10;NWtNahrlw/2gj9xwyCl/x37Nq4j/VHrr9C3kjp29pU7UJZtS2fj9+aL1Wy8fcD55+b34oplxxa/H&#10;lrwYTf5zWmTFpPCqiWHV06LpnQm2kdUTI2seDWseF9EEGbQHkWcrfyf1oL3S+/aA3VFANTDMrGek&#10;c0zLGXTvFlp2oTLXRTgcllr2UjkHEuSPyOFyD8bAMF89XBOemyCXvkT9wy4WWFXLZ3hfSgP77Vu5&#10;7zGRwaH6ngItQQUu2Oz7OOijUe3rMxJr276uaf1m3tkiPmXyb8X8EVQGwt+X/8mV4rpSK9bhZplv&#10;n/n1I9xMkyUyqZ4taNWA9DKAUVDKsfdHITT+lfRBad7fo7SYDxlbwNY3/y+lrNNUI+uyDBH9fqyI&#10;w/J3AiZcK+8COGtojlTZqJRr1T9Av8kLMRgYZNYX9tO056kI58RIij8To5xPRLqdgP9MWyJveJaq&#10;0efbWG+yD9JQhvDAjLraDkgDPzEoX9J3LdJoItSaS53qkg51S7uK1v23KptalK3N9MhOS4OsQaFK&#10;NGi8jYopRnppE45JyDe/wOn3qCP5PRo548VdZFBE47EpprvLFktxuXvXGSGHmzXIrVua38mp8o7J&#10;jvQ4f/njgyUAJ+LPqVFVdlH0ZNnY0KZRe5tp8W0ErUwYizRcBnLbb7es3274T+WDoaq+6tUHdSTQ&#10;+N9D8T/LPeDBETjmIRw/ECgxNr84WX64aK9aPh09zAdy+YL1lo53f0sqtvheVL4HBpbQEQ3DLo5M&#10;HJAXAk48D4eGcpDPsuZ5XfKpSWWbOez5r3jlfy59PqxIKY58DztgU6/ma0cD1mUkahV2uIO9N/eu&#10;O2WBj7ikvQrogiPNbzUCYxyThLp/JvgJUEqZZiLM/+9QWtphqpRqLJgEShkU7wUnj0LhdRGFImWC&#10;TWWr8nY3DBU8FXqBobS1/LWTe52Pg9lGuZyKdDm01+NgqOf1ZEdV6wzsNclJ6Q1S5tnUNFBEHpg/&#10;wqqeBOjqVW8oVFvbVcWtqoZWZWOTQlYva29WSul5OkVrg6ytXqZokrd0qBoVqn061Ud9vvZDR8Zd&#10;AeRIBXu9BCvsXaUINBK5/YNTZYBEYyw3lblxBvjevbwC34XUoJToFJOMCiuNbGp5469HCnatu3r6&#10;62PFE6MbRJEtE2MawW8H7aXJzweIo0KToEYkILr99kgf2AsIkZ5xNDKFu4uoP9JaVOu7F5s8kOPS&#10;pxp2/e63/Mhgm4vO5V2uXMMxya+LLwOAWh+/vXNyQhOOzwX1LcfkzYNwEFrEUs6HglCfFirsUc4+&#10;XXajJkgjnwLY+19JQSE/O6/8bwWNsZyob2HfcuRxFpgVEHXE2PyVQJZ3OICIsQzc6cRulVWdNKmw&#10;DQCj2ZS8VlonaBFA7h9JSzfSW80mSlt69uX9PeP9HyDzHqno1FnQCFdpyUPM4CRRQapl5EUBUTjS&#10;WpkcKeguU2jzjdfKbHIv/Ho22ulohOfBPR6HwjyTj7nW3/6A7zXJOFQo/uQlJKT90PgparVftTT3&#10;jlRX0mEs69DhLPCcHarWNmV7i7KtRSlrVrS1KDrbVW0K9RmD6l3zx2fpgPxQQj0tSGSIYkfmgCSI&#10;WhDL8cbzJGiGWXhc2geltJexJksdVkKjXMSl+1QjC8UmfsRGhai9/Y3r1UFRubHely6/faRidGQH&#10;dHQIfQEFvghyL/zuEQ4qiwreo6N98dNXmKOj8r4VQDJHRnT+fOb2oaJQYAaYhFlhE1pircL8KdqK&#10;lp89Uq9Bxf8IBggOxfFggajFlfFd+CHyvM7UfU1AO84CQ3CrfvlT++v5Xi59yfC/Eg5+nuFn510E&#10;6/DU/gbP1Gv7CiLSq1fUtM5mV0eGtYu9apDdTUKsXgHWgBtH5luqDM1r0VFEyjB2F3u9gsL/JITS&#10;3GYT3/yvUMrL/7mwx9jLO/VAIIclvChw2AefBM5amVlqZER0a4FV5khr5Wq1OgAdQarMXrOi6bQ7&#10;HetyaI/7vlCfM/vd8jJ+6+qYjHKjdDznVyTkPNnkisIK+DQqrZTqzXXyitvtRv4m8sI2WuFR2als&#10;lAOfikZ6hk7WqOiAX+1Q13Spg2h4SU3jRkaEwUSY76ILGY2cfLteMVErh68ju2CQS5TSp9s73qht&#10;nFXX9GVTy4dtbW/KOl7okk3VKSbi5unk1vzxVyDQqLDWyW3YkS2oJrhajk8ZVo6fGGlilmwBUv71&#10;Ia1iEjsmbYIjAB4Z1UFhuXF+Vy6/f6xmTKR0YKh0aHgHNHhAqMoSZ3KxqCYXlPRFnSXDdwEbHB6W&#10;El4ZhdP2NS6/dDUuPwphIZqEngf55O233IX2zrd2ZR9C9Gj5uSWDI/Q9FwQlfBffxIkseYBnfGwr&#10;olyZ9GW90gZedPvNIyhkhsNMs3nN/0IsQ0RoAD/OE9FtS87fis2PLmlajB7mZ+RXxO8FzzN+S0Dt&#10;3eRkbaKua+GtFlMupFmPtA/2fie5fyG0q7kbaU4TDkIlCX+D0t8x3ruQ65P/h8IeCyjrMDAq29d/&#10;MnD+HqIkcmU1UIq4lBDb1SBvMarfYYpLs5qwWO3VLx0M8zoQ7pVyyqWq6LNu2ThwQu6IoB88cO2r&#10;8TLl6ippaXE7jbYVtdJMMZ9rBkrLO031cnWrSgreC7rbqmqVqW9p1b+w09ERTCobM2boDgm7FRJT&#10;p01L49u3KhxP3tgQfXnPxrP7Ak4c9zyc6Lz/3LKE5KXxFxYlXF6YcGVBwtV5Cdfm7Uuftz9j3v7r&#10;8w5kuJ+66Jd0ZlPq4YiM6MO3diaXbMisDrjdsEgufUmnsMPt5xg2yiUAP05nUII+ce/KpBfP5k9W&#10;c/IMPLBCOF6YFWiMQSmWS5+paPkltWJ95K249RknHS5kfX7izriYNu4f4HXhc5CBinOo9EULPAlX&#10;VmSQ8r3Iw2dO3dc4+3Tp6vRzSWVbqlp/4MsSLFpraSoK4XDaOt4CkPATHAQo4qfgOORyz3ktYhkB&#10;4j4NTRXFtG7JPN7c8REn0tWt3/2YWILG9/25hYHzX/0rwXHQMFgEsNkl53Phq5vaP8FVmKUXhMjg&#10;YtmV0nQ9K6RLNoD4UIbrG+mnTjGjqE32R89pweF/luZupP8IpaTHfcDWN//vpIMIOlDKh4J6UfoX&#10;EJWp6uWaauZCUR/st1F+G8EkQQV6iWBALim5/t3BKJ8ryW6y2qdZrzH9gJvlr+FGiZkritXKX+pl&#10;10s6DEVt3cWterZuixpzu4NWbxFo27orOlUNCmmzUtmoaO9U39KpPuG/JefJAUD3SaxXSGrrP0m8&#10;uWHNyQPOCWfs48/bxyezx1YuLKU0ZV7slbmx136LT7es7JvVuyz+E3rs8+4Hy2h9QsztF6NLX44p&#10;ey229LmYyu+OFDolZay4fDY8K/7U7W2ZNQE1rT/q5HZQdwP5TCvCMM0DmZWGYYPUAh3CjQhXHXQF&#10;6w3qEJSjsoleLIAQWqKSPVXf9kVOvU9y+aZjt3eBoEbeit+VdXj99cTAtIseqekAM8Tl4g2/K5eC&#10;0i6uzUgCzOLzo1Iq1pc2LWzteAf+hLVByFvCeolOwU8KCGFTLnv+4p0NXpfSHo9uGxhqdk1cOEQt&#10;I0AWAUh4SW8FSjlsYFlWp59taPucXbUQPu1I8R4Uoj53szy1/NDie/+V4OevHq4Jzdlf1/YV59K9&#10;3WjpWPPFsk1z97KxQAItRUMqG53qHYUquFOxuVUe0SI/kt8qB7qAzKwmI0fav5N/jlLo8X+PzL7C&#10;fGlJR3eVzBya0rAQpX3BSZi0CIgueC8LUHVtyjQdKKUavJ8w06OwSb3gnHdjUbecSniwyhTU3I8M&#10;YJJulU2LPKpCKme2hq/YohUhtzuYF6WG0SYih7LO7jqFvFnV1qoq6VG/zdY2Sfjp2JO+NOKaV+60&#10;KznS7UDSsrjkZbQ4Ppk9nM1X9l2eH5v2W+zVuXFXf45LZysTbn7LHitjKxP4Yyv5b0Xnz4y5/VrU&#10;7Rcibz8TWcKf/JxGz5Txd8bT+O3kqJrJ0TW2UXUTIuvHRzZOjGl65/CdZWdvrrx6bm/2gZO3d2TV&#10;+le3fAsnBjcLAEO4PgE2vdduAap5849C6FWKoY74VV+BdvKokm2a3UhfwW+11Dk4uMjAg3MGTtgL&#10;jXxSXoPL6vQzkxPq4c0GhZk9G4tjFb2jzYqBYXeHnfuC6h504Qhw+MFXL9a1fQ1k4nJwltaOd0Gw&#10;EXvzypaB2T8V1OFo55QYwpEMw8Ebww4iGx2pdLxwLaNmjUIKEwMKw+bDuaZRNyIl68A7DXrVraJO&#10;61GDy6BzcOE2PerpRtWzcqV7k/xEbouBCWDJ6G4LIe2/kJxmCM21AqVIs5r/0xjv/xZKmfuiB03N&#10;gagZhyC0XH4HUdBdltFUSdXV0s4GhbJTdU6t+ARRoklBHqOzbmZ3BylND7gfdSj1IHUuG1xBBaXi&#10;0zpZISJhnLeAloDQ2cFyCaXtpqI2I7WHCsm1FrcbK6Q9TcoWverXHvVTBE6ZoFvOFV3Y1vzKnvNh&#10;voePL4s5Zx+TtCz23KKYlEX0WFnq/JhLC+JSF8Rfmp9w9deEjJ/ib/yUkPnLvpuzE27MSrj5RVz2&#10;J3G3Po7L+yCucGZs0Zsxt58zv/C2clpk9bSomqlRNQDnxIhqtrKvnpbdsmVDI0NbR4a2jQlvZU+W&#10;dQ5iYxgD6eVgCDU7R0dKoXkvHapdej53xbXkPdkHDxftzagJhp/UKuB7zdjjkIML5YDkGIMQ9vp4&#10;BggwYAGhRVAHR8Bx+gLeRCs9hFoEHbTMw6pLPv1Wvfv+wgjvS2kvH6oZGq4aEaEeEGqBCnOPZkgQ&#10;QhAhs3I+FHQ3Euao4wwWKRiv/5VLYOxgEGgDzgvDkXxn4/jYNl4fHJhD7q8EB4RY8GkRZiNo9QJ2&#10;jYuR+qelFTUuMammdsn4tDkjTWywsPdD4ARONjEONM7oVk/VqH+VKvdWdV6405Fzu60mv6Utv1WX&#10;34oYUgssMVha5I/A+1fSnY20yYT0P6C01+eYxZLn6P3ngp9wVNyR6uEhGT6B0nvxCXD2iqpapquR&#10;KaqkOgC7iniypkHRIVUl6JWvweZxldLJ2XwjqRTZPz5HAgunVG2ok0sLWo0s/tThvGwlBsBpjkiB&#10;WLYk2tw28N4KqUam2mOiYTp+byYh2MCJblcs9D920inh7NLY5PnRlwBOh/3JixIuLUlI9TlyckPy&#10;0V2X4vZd330qJ+R8/rqUwtWXi4PTSoLSSlakFK9NzA85krszITss4kbMjvT9m9OO+CefX3b6xnv7&#10;S2ZEV0Kejqlg6xPqJUzGR7DFt70r4wfd/Rov4rffaRtKLJQPbgfCJvTo6wnPHaybd7bI/0rqruxD&#10;x4p3p1WtymvwBGPs6HydTfEReQNoGYCt2BDUJA5mOE9gEnmUoBrf5BBFBmwZRyhrnnu9ZgU456br&#10;x5eczxsd2TIkXIXzDgzjng2wJPAABhCUMHASVvnwDJtNuYsujiXA1UJ3QWU3Z56A/8TpuAeDNLZ/&#10;6nP5Mio8GtUBT2j5+d8IOzLVtFDr3rFfuGj5E9FtsG41rV+DDmjZjB0X8CZ+95m5BzcBk58IcBrU&#10;H7Qrdpe0V9xsMtxs0oHEFrTSNOatFgBJl91sBKi4//w9zH4nANu/k6ZugJOj9GbTP0ZpX8hZ8v9c&#10;+KHKOw3MTxJK/9SF9kEphKLTKqm2UqphQrOs1bJWhTJCK4XnRA/CRbDYQD3F2PWzSTVdr5yKkKCk&#10;Qwdyy6CIlL7TDP9Z2EYPGfBBI3ZFtDQE+MQuRnp1ncoIRL9GubiHHnDB3RLnlDi6HTy9KDJxWex5&#10;p33n1iYe2J+x/ertwPqmz3TySQjSDDJrGqkyWwpScQN5KtrkrJKEgAF+aKVT2GilVlqZTZf0qfb2&#10;D27XO10o2xCbG7H9xkGP5CtvH7wDzzkyrG1cVMvwsM4H9sg5PrmSQZCHjlr8DzKWvcj0qUkjPUAO&#10;d1ZQUz4YgxJRTCs88OzTpUvO57qnZMABIvhcde3cxuundmQd2ZtzAIEZPPOurEPrMhJXp58LSEvx&#10;SL2Gyp+fuGOX0AQK+sDeTuANyGTYM8Pvwb3MN4aqAMsHQ3Ei816WoU3mQuW9SIaQz7S0madvH62O&#10;y4+SSl9G16EbkWoVU4DVC3c24tSWq4bgQnimzyX/iaATkOKHvBN4fkJcy67sE/VtNO7AonriFOQq&#10;2V3DLWMCfNJyIp3ymWbZ9rL2UqDlZpMeVJamRlqQN2U2mm42GYGfXhCCnRJBvYuxvxUc8D8KUApw&#10;ZjeZkP9HKIX8d8jsK70oNYLEAp88Cr0nFu2DUn2VVApHispVUhVLkddVdmhKOtQ1UkWzok6lXsuW&#10;FsHez2iSp9bKpQ2KuiZF1h0p9SZMXWkH86UUjsLy0bpKABUuFCX5rZYHi4wAM7wuflLeqVSqgnoU&#10;Ih1BVFhX87nLoXM+RxPjr+7Jq3LubHvZpBAbKBI2z4jQnaYbTDQJEIX0DllRCRujhze4SxeZmKkm&#10;lECvAJGDB7OC5dbK7XBYaefLGdVBMXkxwVeTvztd+mhUOzwk85NQa9KzPxXmju7qK9+ERiLDN7ma&#10;8k0INnvdL43lQpCxlPAf9t3FC/lvAUWAv9+ezuERamyOjkRKu+DzkQKNIL20GaZiFVCII5jPy6U3&#10;QDULDg7Pf758k4ytImQ9SV0Ef44S38uX0Qa+noF7UT41il/xn/+94Ip4BvVn7G+IzYtRyp5ncTUF&#10;Tewu4zbhXhDF5UQXZhq7NKrvGuXX8lq0ea008AMEwk8CXTfh33qHcziJzSZeCl/KYshmA9u0yO+Q&#10;ycUCwv8sDKVZZA7+AUotQP0fShGFf3wFUpcFpX/EJwMkzzAX2qkA48VPWLm8slNVp9BVtCvKO7vK&#10;O3W10kKFKrJBUQFKDC9d1oFUV9ahAT5xLgAPHrWgjdZDcrfJR4+Qxy60p6DNyFeHoBD3A+XlHTJD&#10;F0JTK73c7kjOtpwSF1mTtVE5CfePj+ZBQP94pnfdCcMh/CcT3GO4U8smhB6FIWGIRUYhNJKvsLLs&#10;1cnpgKigV1AYBjUF24Q/AR293bQgtWLdnuxDDheyEPg9HtU2JIw+/WCZx4f+cTLJ8v9hhBNgA8ag&#10;9/eUW4RVMLu4ewRHRjlbz2Shr6hGNRcn9+zN67lQ3ZPeYEqqNEUWmOwv6MdGUTXgloeCIyLIozIn&#10;jN/SKgU4dnhysHFGbqk/wbqRUtyrsANuJ8S18pZYLopv8qW2SP+0nVzQRdyy4LeTE5oib8UpZU8x&#10;04m+5SGo2XqC9LKTQug7iArVmjsdJdnN8JbABvgtIQToAgiBT76JctpkLg4pKvfiqjfzz6T3aH8h&#10;jYTSm70o/btVDdwX9UHa3fy/EoYEwkMJfSsRPPYez2kGZ+Vd6QIgkVZ06io6kZdXSvWVUgNAWN6p&#10;qu7sUunpcwz0JRWj0WjSdXf3qPX6NrWpSqbhr5zB6RDBswzHJ8T8eEF+qx4lBW0GFlpgE5dJNYtA&#10;kttx/Ead8vkelR0gREGLmj4yy50kFIgyDF24o/w2k2GmqQ6YZ9xvFJILZQphzvdWgzCg9m6yn8Bv&#10;UAl3IPzIdHAKkLCXTL5eaaNjS0ZR2Nbx1o2aoMNFe9dlnJl/ttA6rgV+BuoIEghaC41Evi9Qkedy&#10;TzkXINZSgUvfvdjEr9gPfwcGxmNpmBQg/OC4oVLWrdT1mNg3//GnNxq72Ec2qmQ9O3JMbCZGxfyn&#10;lGN7TGS9S0ruqZLtndJX0Us687QwDVMhA3wihHa5eGNkhBQN4O6dnxctsfhG5Hnm7wVkBBxeLn2e&#10;nwX9SZ3M6AwiGs54WeCN6GlKm2JPUWsNQ6YpqwnukeJPYIlA2ItPbDKfiTwnvRSIwqlmNxv+EfD+&#10;jWQ2dpOlYChF5t+hlG/yzD8XBhIKC293dJd3spHbXmT+AZ8kQDKE+VIlUoZVJUpqpKqOLvpMitHU&#10;o2N6YTSYvy/Gvj3YAxWpU6hxIiCQvGXv4knuUSnT+4xCHhsA6IUuHwwgH1veqe5QF+npQxgUVRLS&#10;yOPdRZclTy92oNEmwHgird1Xv2xQf6FTz9Wq5uu7ftR3/aBXf2VUv21Sz6B5HfPP6bfMcls27x75&#10;97t+J+SNCfPUHuauyet2yadWt34Ht7Mz6zCc7XMH62ggh32kkPm9e7WWC1B3D/AswrH6+x/y49yt&#10;z8EGnHhc7m7nX37jX7Lp7s2zFLcD9wcaPGN/FwtNZb8llcTnh7d0fKFX8I61kBGzkUJQujv7oCim&#10;jTeAE11+LsugkWXBg+VrLn8qY6M6Qm6c7Oh8Hafg+OenYH0Lq0rklnU1/OekFnl4bnNTbrOOwwzE&#10;FQyWYQMMlmOScIKUI/Z6I3lXgmUTgRPlN5jfA8tF+q8Eh/1TYbu6byDfQF4dQijdln4XpQ/0ojS2&#10;F6WQe5CJoI7cEWk5bfbNW37C8yhnMKA8bSIybAPk4EtVHKgMll2940PIUEmVVHOnkzK32zWl7fC9&#10;mpJ2TZVMpzH0GNknxowGPX1ShX3XCKmBvojUY9TRpwcNpp47Uh178KeX6/a2AQIcQnj+j4IW3mox&#10;lHco25SpPaopwANuJ3OJRJNwX/kUmUn9vKZrtVS1r1me2qwoaZRX18qktTJ5rayjRtaJiLpGJkOc&#10;XCNrq5NXdyoTDOrPcYTewX1CJuPAFkCagUq++vdi8dhQNbO/ZdUsGV4HXgIVgNuWjvfTq1dE58X6&#10;X7n00fFKKCv8DxOAjQY5ofFsCAdKb6bKvSM6JHwEiJB5txA1zQhhhbTe8IHd8pcO6eRaAqPBSN9m&#10;5PfCZDJwlOp0xp5uo8FA37OpkGrDc0+UN/9iVE3pXbJDF8IvDRcFpoDM2bLNLx+q7bURd42CRXAV&#10;vzcfVJMPUPUR6aPRyuCr55o7PlHLEKcAn+gicpvguqy3eddR3qB6qk0RUdTWApfYFzl9hQPmHifJ&#10;C/9KsBfogvBNQDqjgYT/6p5dKPxrMaOU/4RWNfwVSnu54r3ClR6peZOjkeVRzmGATTNQ+V5zYXdZ&#10;B7grqKy6pF1djkiyo+tOJwmYLVJslnV0AZMQDt3yDg1CTUBUqSMlgF70dJs/BKrVdBlgsemD+Ub6&#10;CDc0wwjY6vUG8o1/Kn+P0lz2AoviNmO9XC5VnWBcaCqopk45Q6/x0XZ5S1UxTcqWOoWyVtZUI6eZ&#10;pGqpjNrZ2VolBUS1BFc5rIy8RtbSrkwwql+2gJCNT3CKxTZJgaCv9DFMKCsjzLz87wTKbUYmk77l&#10;fGgUcEWG9irFctnz+Q3uR4t3r0lPWnyuyDa+5YG9nZAh4UoIG5uFvyIc9npXpFIeSVIhm02BWEA7&#10;hIaC5IiNT1f0AIQmo54+M2U06rQ6AFWnNcCH6gFRMqP8s1RgwvoeY2K3eqoFJMxCEVC5L61o+Xnh&#10;uQLGAu712xaxhKA4Nc/3OlXKDwyjIHlMlNr7csqd5m/gHnuf74c1RPfipNzO0viCgTrnWalyV35L&#10;Y3oD0KK/ycZp7hEOFXABIATVgChLoSXzR7lWT3vhaZHnP0GeCzZxHByNnLDZA//ut3+Qv0WphfEC&#10;pVBcDj+z9OapvBefFhXnwstpVx9IgO7ymthE+HfHHJr2daEWIa4LQR2AExmkQGxblwFmGredYZEs&#10;twaOFdqgN5TnN98paFa0q7sYB9ZqoT/dte36glYa7P1TsbT2HsFdoV+1dJe2y2qkLQp1tFK5RKo6&#10;1iCvapB31Mk7AELAsoZ8Jp9MkldJZdVsmRTz//LyDlVFp7RZcUOr/hGwhPewaIkesRCtzodgE+Xk&#10;XXvdqRlpUN8+MCZt5jEbL+wLSy70k98XsggWQg6WlyCyhbIalJOU0ol17b9k1q46Urx3S+Zx/yuX&#10;f0wsfWp/E1T8vj2dQ8NlIyPVjFtKB4XxsShg2Cxwwgwe8uFhsrFRXUqtBjeBQbSrS6k7GpPrtujQ&#10;vO+inOcf2B92XdrepenScZCyO6bpVk9nRgrOzdwqhKAy6Uvbbh7DYUHRe+dXzGi8R3hEahkzs8Sl&#10;rISGxJaev5Hf4ML4LbFZ8th9hoioRGWjlQt71DZy1c6Clsqr9bRwD/EkwMNBZZG+4IEPxCZAxXkv&#10;KnOv+FfCUQ2s8h/y+hzk/LDYxKnT6ijDgfqX0tCNXwGlSCF/vkJwwObmmFuEUgj3hJC+eaDOAjzz&#10;5h8AwOugHK3n1YDe2+1GAA8OE8K9KPynRXrLEbsSPkF3kd7p1HXpKezEH5lt9ldzpyXA7cSY0Z4j&#10;R7kNe9jVSui/ZcVFrVKDXQByi5LGbHFSRJt9BSV/LLRIfisN3+W1mECYK+EPpe0NcmktMVhCI0pA&#10;0dmqDJrLrexsZ6RAUUkV1EAv9sIJtysOwpybR/aJl1poHhTUPG9uBIpUtH6A9EY6US2fAa3l64Q4&#10;dyWKe4+3ZP6W8Tf6krxlF3etfbFtEfoJq8a0ljwJ5dn3wmAgQBCg1jq5oEP6VlGj04U7q48U74zP&#10;j47JS9iaeXj99dOBaakeqRkOyblLzhcsOlew+Fye04UbflduRuSmIu6AC0VXa9UaN4cTw4Y4ffh2&#10;sPuiFb99t3L4UOcnJ6/KzajGXr2x22hCbNLdY4hkq+oEOB26AhcOS2GX0Az4cd/492O2EI5MxnIJ&#10;qzz2htufm1ScUbOqN/Kni6W1LubLvwtXo3JSV9fqOx1lRW3qglb9rRYdx8yNRmMGi/2AGY40LnwT&#10;KQenxZ3yzXsR1Sscn6gDLQK2UcLzPAPBMVEOOCCPyhyBfy4N3TjU9XoTUkj836CUo45AyMSMPabo&#10;fBdS2sWgiE2AECnHJELZsk5al4ddiGPBfnn9wjZ6qhM+swqKLtVWySC6apkOaaVUV96pBSwLWznR&#10;JcSWk2sFhyU/CmKLe2/QGUrzm198at3kiV5hG/0unXJJ2uceuDxg9CDHmF03TCYt6kg1IL3mJ4bQ&#10;Hov8seQegWXNazXBnd7pNFZ2ItqUAX4s5gQ44UgRdhJigds69kaYWnoall7LhGsBy+1Q7GUPBANg&#10;QMiknq4XejQf9GjexaZRaWNQTi1sdIu8Fe1/5SI0fsHZgvePVc3Y3/Lcwbr3j1X+fOY2kOCacn1t&#10;RlJ8ftT58k2lzfOa2j/q+8aDvxKOVVQz53uniyAcqIA3fDhAAvz3qGdQw7pe7e56t6fr+R71FAq2&#10;VVOg0PD8GsVUEFST+imj+g2d6hOd6iOdkh7Z0Sms4BI1cgkgZzDidoDddJcXt40e4hS300snnaZu&#10;HWeQTa0tfufrDwPsJgZL21SogD+4XL3uGAsfbLrkU4/f3v70gfrh4TSlBLz1etG/FyLDlqEjjucP&#10;jlWeLt1oHr+lZ6/550gIlgyc082WUf2MWr2uUV4ArbvdDohqClrVhW263Baa/ARmOBqBJYsOcM/J&#10;4QEBxlAHKccPMn8lnMriJ0A1jlMr70H0rkVMRnMQPY1KAgiOAHfKYW85xZ8JoTTj36IUGS48b97F&#10;8GnRe2TKO3uaVT0KHTWOez/+B4Ik0/ZUy9FQU2GbAbBs79JrYWnpE7p8kLAbUASRUupM9QogVgui&#10;W9ymAW4rpaQQ5gNROGrwdT765BS/8qwPexQCo1Rgktvp2gULfl7ntHC/GvErjQDrSzvoCb2/x+Q9&#10;gtuGi2J5w61m2A4gEx4VXlQJHlvRSa+PaFaqpRr4djb3QJpKxE9n1Kn1epU2A5qNUNao29pjyu3p&#10;bmFf5oczAQ3Xtao69hWrfzyjhd8YGq5mk4fQNpBJUj7yDH0mHrDJJ1dGRnS+dKh2WXJOyI2Tp0q2&#10;lzYvYEvtaSUTBBmLF7V4V8qTKwZ5NvtYtp6GuVPNFz2GhB7T7W6TlMbh2JfEDcamHuONHn0YQ+yk&#10;Hv1WoyHDZGqjvqbGq0lMpT2GE0bNAii90VjbbSBGgztXUdA8bKhLynFXowxnF3crBAaZbfGNOSOH&#10;uSQdLkSsyiJXxCrZCqldUtm2t45UDA+nqSNcGgcbgl6etwzq/kHMK66QcqC+cLDuUNFeXD6/ZD7R&#10;yoTiBcCVGIf6dYMuxmis6qb24yrYJ52ZRgI5VTJTcXtXTrMOt7tOYVDpSV3RUgiUB3mlrqdTQ64F&#10;Vhvw424Q6OKRJ4frHwVwAptFhToFVIL1H6k2OIUZCzh4k4oUDDVxQI7AP5X0+m4gOb3ehBSbf4dS&#10;qDhHIxdLHsi0oBQZYolwmB1kLXDBlj+0jAGQGsf/OFbh6CisocDFXG75Q33sgQJ1dhlr5XqgFK61&#10;Rm4ePDTpdQaNxqg3PjN97QoPX6PcWtfJlgqqBKqWye+/6rvS7RRiJj7k2FctAbUAAIy2SURBVKzS&#10;o1UWlKKRXPjmn0p2U3d+Ky3LxL252WQq7dBVdHZU0xoMORBbL1d3dml47+OuI8FNRWTGtumPAbKl&#10;x1SHvQaTlo88U2O6abSTK4HW2J1YYRLFmlftDAqjiUdLoAXhKosUea7HEFTgdaDfj0a1g+b5X0k9&#10;UBiW1+De3vkWrbwlCk2+lKmpGbfIcO8KgbfU6xIMRiV1JOsf1jDcA8rSVXSbgEy9oU4PKsvaDMvI&#10;7yDlaBP8VWs0VhCuab9JJVclHsgfOtKp+Pp3OIW+kz41AGmtfGXwQPvDUVlgvOxPf6u5/O2jDfzt&#10;m32ld3nt34i5K/gY74S4FrAMjXwKBQt0LpGe3lPXS25VQrZu3q7HENPTza0MRUD44/DDn8EEw4q7&#10;AyU0yLQ6lPNrvOcPJbjRSAEqKAOwB3xyrwvQ9oVTXwGioG/4CVdsnIUNlfzuD8ds7yLgXKql+n8q&#10;dKj6bpwxvc6M0rhbf4HS6F6UckDyDBeUc3W3YADkFo2z/HGN5H9mKNLd6s2zvz7lUAEwWrrzTGgH&#10;fg41BwcGSusVFNtYetNkNL7yzDpfh2CDlF5xZJTTN9cQB0ZtWz72YdfCnEYaejSAJJubiuZxfKK7&#10;eeavJLeZBuVzKGXvs2ih9UwgvZWd9L0MhZaQSS1kjWeKywUJeXvzH4x2L3pxUVw58ActZyndvCpZ&#10;z6uH9b2TIgQ/Ds6+cOV5rqM8Y6mAFFoLxKIEzvado1U+ly+H5uxPq1pT3/YVNBg8kF7wYV5cIezp&#10;ept8O52ehsRZTxIUqadZq9Ak7md4/7Oroy3zH99mRfCidH0GPX7d2iAbN853jWcgPLBeSvgEbFTN&#10;468meQwf6pSRCj9G3aHSdW/P6WFLBfmTazR6DELBGS/og+Ua/yAEUQjqjItp3Z19sKXjHR6xw1uy&#10;0wGc5MP5qSk6Vc8wGNL4LAA7O28/0yu6HewO4o9t4jbR3WF5/tdXby1/8L1wqhaayoPPPxUA2IIC&#10;y3FwCosOWDKohkNZYPkn0otSSi0ofTCk8Z63ZkfmGjgO/yjQYOg0MqiAPOg4PCS/YPyH7uHDsAa2&#10;QghORKc1GPR0X/le4riggrjbfE1Ct0bTRTjUdGlZBeZ3enrAXGHPGuRk+QgG5p8bUHmV1xnbCcub&#10;77wNFTRw/VBIulqtv/84+Jevw7VaHZ2iG/QbsQctQkIjAT+GQGozWo428zgeJRy9SFGCXYBobguH&#10;K/g5AmZFrVyj7AJxgoKj9+EgqPG0CVNAGms06OmMdL9xYb3XznVFp9WQa6U6NOZC10I/N5V3mmwT&#10;lINoebpsRITqQZojkbEFAKSd0FG+ApbNhYDmcS9kdiys3DyriRKaLKGhTinI5AD66FDrkvO5WzKP&#10;Hy3eU9Jkr1XMMBpuGnVEzqmFZObQOTo2p2ViPU+3hjee7cXVECNCCu6Ce9R7RYzRMFRjFwpxF+ys&#10;vDtqnqU4XEFPzBtk4q62SZ/MDP78/Z3mXzEdfe2I3jKdQ202myfK0zIm8xXxvVQ+MIwW7iMzNLxz&#10;bFTbzqwjrZ0fsAFz3GsQBCK6ZH2II/D1m3ChVib180bjbdAWtJOukbRMh2bgHz7mjDy7L7SbNw9/&#10;vBwZrYbUD1fPJ5PohrI/aLHGABASbDLqKFBEBt4VAu/KQQsMI4XxpZMyBUa/aTSGzJSK5ONFLbUy&#10;k1GPPkYpPyB04HY7oRo/tFBlpPzghEzGeBGXctCaGe9foZQLB2TfTUsJAIDGgcrzP7SRGexuxIel&#10;+Y2xu65vCDi/Y23qttUXTyTc6mhRUBcwbeAQNRm1N69UH4y4uXXlxe1rUmN2XstIqYQSqahbqbtZ&#10;SvVp5o1pP/S+urzj8bHLve0DNO22uEn09k2VSCuzvXZu8eD+DllXaIDRaNTVygmiDKjmpiLlcLUg&#10;lkf8vALDJ3U9X0cC3NIih061tIssJC2lQIOZcmv1pvLC5oS919HszSsuHI3JLcyu7VJBJ7jd0aGd&#10;8k5N0uHcbatSNgUmR29PSzt3R6+hMA13EcAwIFTVne3onFHV/MvVqsDz5Zti8+IC0lK+Olk6Lqad&#10;cd1O5m3oq7vAJJwPU2Ip1JqtuTNruUX7keGediBbnQ+lHxpOj6RuzyHfx1pl0Kh1Op2xS9mVeLho&#10;17qLa3ySYnamXzhZImXLiEixutgQercxK60mclt6SHAybsqp/fnV5a3QMFxUN6IOxikA2rde2rTG&#10;y88ot9J1MENJaJke5OaPW5N9tQbdBV3AH7pxAFtR2NtytJbWGPZSCYsNYubmLlY7beOlWzKPtXa8&#10;o2O01qgU9s67klg+MM2HvjoUe+sVzTojjR2aDYTeUJTTGLU9fSPTwO1rLpzcl6eUa7vULCojI0u3&#10;Eop641I5qvFbeTAiq7yoGXVI8ajP6IbirjXICZ8cS9AQIMeCT4ANeagT7m63XoMexr9nDhdMsA4c&#10;PsRl+AhXMI6wkKtdamobW/tBZhpxH/B5pc7sPJHhcS9SljH7Ul745750IEMp1+M/CsqBUu6CoPoK&#10;WslJF87ND66wtqLTc+mBwQ85PT7W89Xn/GbYeY4Z6Tx8qLOddRAwiVZqYZ26TRW32378MnTkcJdR&#10;I5yn2bo/OdkH+cfGeH7z4e6KwkZ4RBzNYATJ0hFcce1GA5Cwc+2lt17aOFEcMHCAQ0jgcmiJSTnJ&#10;BI8qF2rbJ0+08tm9+apOj7qmRqWpsI0emQcU0SMMnIAfIdDiSHmwwR0pdqEEnY5NVrkHCC/rJOVE&#10;k1kXdwGlLfUKL4ejY4e7jRrh9tLTvhPF7sOHugwZ7Pjz12G3rtfh8iEwT1YivxHDXKfaeD8zzfux&#10;MVTH1m5l4v48HUMCsz/ybsVMPosIndPKrfRKerpaLZ9a1Lg4qWzHtpsnHJJzpu5rGhJGExVciflo&#10;E9NjEgZgiyNiMW2vogOrj0Z3tXfR+DhujaaL0HVqf95ka/+Ro9ytRZ4zXwnEJTwyyhV9DmuCvXCe&#10;BVn1876LvP/+JeJxnq886z9R7Ikbh/u4fNlRhVTFjGy3vLML+QlCnw1+wboOiUkh0XdadbVNDnD2&#10;wSWHb7mK43BlQAK6iOb14pM/im1uLcRSPjQcKa1tgpWZENe+OfNYY/vncJJ8wrmb5oGBSfKfOoWQ&#10;FoER9Z2kV06Sq9be6SgrbFMxQkYdi//LCurnfBMxZLCT8HHP56Z7zbDzHv8ELsTpzRc3leQ1cv+p&#10;1+kAY7j9MSM9Hhvj/PwMn8kTvQY/5DBooCN+21jTBq1G9ITjIRDHv9AHYCa9npAD4X4PuIXCQLvq&#10;FMQa+Nlhvh8d6mz/y4rs1CUVeV+s9vIbNdz5SFQWkUojQUUPJ9RNz9lwcAKlOA4Xfsyrdd2EzzoT&#10;5f8epRyHfcHJMyjnKTS7uJ3uBGsb2TCog1bT9fHb28eMdDwa5a1onK5smtitsutWiituzf76Q/+n&#10;p67qaFGBAMCGzfp49ww739QTjgb51B71VG27TXuVbdIBt5mv+k+zCWpvlDJ6wm42PKlW3dak/PXb&#10;yMEP2XssDkTXDxroMGakm69DQGfNS6qWiUaVXXHmDwPuWwIkwFPBDNbIjbdaTHwZB7qY+f/fPQrI&#10;HSnPow4wiV28BCmXKhm7NlgfuEoTTdjO+TpM+KhLwk6QvRlGxXR165T62+9cSXT9+asVj4/1KM1v&#10;3r4mGXq/yjOwPOcbg8xaL7VBP2Rf+tXtt8Dho9yOHyjoNkGLoSnGbv02RHQUXLExMBqcJF2kJWx6&#10;hUArhzpOVMttbjct3FcQ4ZaSMWN/CzwPnCRjiRYHy4X8J/dLIyKoHHB1uGiEPaQYndHv2F3pQ4Y4&#10;L1+yOu/ajwbpOHn9JF3njNzLP4cE+KDl6/3PVpa02E4IevNF3wvHXNWt07UdtgaZsP72G7vX+dhI&#10;PNH5XSrNgfCsabYrFv4Y++UHu2CkLp92yrk8L3aHz1sv+Q0b4oKbYiMJgNfiDg2Kjga8fFiP9gCf&#10;aBI3In0HtC0mBvJoVNvG66fq2r7uUdswiLK4mvlM9AlbB2JlCUSVqnWl7QWlHZqcZk1Zh5YcH+vV&#10;plr501NXT7XxStznrm6dpm6dZJDbqFts89MXvfNq4OsvbOpSU2/IOrpef2Htk5OXp59daJBNNcin&#10;G2Q26tbJR6O8npm2/L3Xt3Y2Kwl1ZJ2JIxa20WIDwAb4BK64R+WbEFoyaTJp1Nr8zPqhjyz3c/DX&#10;y6bqOxGLgWvYui8MnjwhSKUgUsajDNwUHBAIvIvMPmlaHZ3oKkMpJDb39yjtt9GM0ojfoxQZLnwT&#10;+s3dKehu3z8wIvg64ePuN1OWGs3vCoOLI81Tt4y/k/sdzNv+sJtwp9CY4UMdMy/MJ2eosEJlE4ir&#10;epJBZlVx62MrK9+tQee5B0NP4Q/u8dfZEY8/4pKf7qKXTla1THFf5A+TD4898hG3xT+tCHINeGm6&#10;7wy7le1tiCFNcNclHQaa/GylZxeAN3QrepMjlqeWDC4He7lf5anF5TaretQqOHNy/mhGwt7MkcOd&#10;cb8NMkRiYgP7DDlCMqNc0l79ytcfrvzknR2PjPJc7+trkDEnKbdidSjf1T55wQ9Bb01bg2shGmrs&#10;6jEm99ADq6SCDKJC8+OOEHrGnecJtMyZiDs6ppQ1L4vNi3W6cNMmvoX7WOZUzU6JP+HJkEAYiC0i&#10;0kbS06NSdE21DfZzWtHVRlMXRoUNYjm0zaScYlRMCQ/xgkuZ+crm15/3lda/DpDw26eXsteFq63O&#10;H3YZMcztREKe7YSAxT8H21l5jnvM69Xn1g0Z7DxiGHa5zvsuYvhQ18kTPed/vwJIgKdiGkHD/gvP&#10;96AxvQ2jkJtnkFKATa9QkE5OaNudfaSp/XOcSwdlMHtOthySvg/CkKnmjZkuVawq7ygpbFPnNncV&#10;tBputyubVIyfdUP9jQGux56e4n/75s/sEnCxHNUSg1SQftYJCnPxVAlq79l4acxIFzgPnBF3EIjC&#10;DdW0jUfN3CvzsetwdA5wD4F1hs2plJrg4jhHvVRL4LF4QugMUQeiLN3Ov+176zk/TdNUg5Q4uV5O&#10;L+i5csZtxAjXgqwG+Bv0CZgG0tIOwqflUDzlGY7StNq/RemAzWaUcqD+UdAsjtJGJfc07I9hY9bH&#10;u5b+sppeyamAek1kPSXkt9wgt4M7dVt0EObE4bd9P365pqt1IoETu2TQSHoDPXWoXPLbd0ELf4k3&#10;dMF9od/1CMSXLzkA2px2xsEID6MQ03vrVTMcfg3o12+xy28JDnPjv/s63MvhSFO1VKeBrTIodLBV&#10;5vdEobUcjcig8RYXijwyFqAiw2sy6YYTRh0pGYoerZbuFe7Yoh8j33vT36Sa3s2bqpLwCySrqRJd&#10;OunQr9+igQOWVea9r203z0xYLr9LJkiK9Rj0qEdVSTuzPKYeY4ZBOZWtfHifVhqwiU0oKD1aRWpK&#10;Yt6kV+/Q8h22aEloUD2jUrybXR8QcuP4rFNVT0RLgdXe1ef0lSQ4LlDHpEoES9R+g9Fw/mjxkCEu&#10;l0850mGVOI4IfWiQ0hmho8qm8R+/HThwgH2wW0BXq4hUFqySFjNSG1ATltHOavkqr5P9H1wWv9Pn&#10;VtpvY0e7ei49knej7tb12rpKqfP8A1NtPCtufb13Q8CIYc7oLuZNST2+S+xGe+Azh4STO0Xz0NSR&#10;kbQJ+eh49f7CyC65HcgtrpSezwazIKxyR0otZKnIqJpuMmYajFqpxtCi0ha1Kgta9UVtyrxmbaua&#10;rhN9ClV58al17ov82HIrMbsvpC04iFFhDWP6/Ayv9f7nlDLF1x/tsp+7sncCyeyxcaeALpC7998I&#10;9Fh6lEgZ+8ORm5TdQNT1BsZFe1cOcdcH5aE6RhP0ZPw4HN8fZ8ehdO0T6LDqKXlXvx0+zCnt3B1C&#10;MhvJg+Mt6ySEX/5blPLNv0Mpzg3hWO0rKIQ280yTilkRdjO6TQbELW++uHGFu5euk97B2XvldLMZ&#10;AiWrl6/4+O2tCqlmqk3g5iAfBk4aHkT3sZp0hwyyyQt/Dlz0Y7RWawCLwZH3R2SPHOF2LNrHpLRh&#10;rgl6T8dUt0z8+evVM2asaW6QoYOAT6MeYSwNoqFJ4CkdXd2VMnpnd4WUr6kwNxu9AwE4OXQ5OFHO&#10;QYve51jFpkzbAzNBgXe3Ti3X/vx1eJDbSlXjE1Ajc4PpGmGthfCueum0z94NsrPyUjZNx8VCOcx2&#10;RyXBNXZ3WqedcR7ygH1xXg1h1KgHReg2wc51saFijdFY2mOI6tF8xZWGP8yB/unRLuzRh3Ubjpv0&#10;8T06tx5DLK1D6G42GKUGY4PRcLNBdvxiRZxHapp1XOvwCPVI+hYDKKUqvV5HA3vdJo3WcCL+1pCh&#10;TsqmZ+CijVICPBMCJOtzUfRWz1EjXI9FeaKTsYv3M0TXAT0Wadslrz7nvcYnyc46cKVHkF767NFI&#10;x2FDHJfOiT8Ulb3gxxjBoy65V5YZpFZeSwO++2xPl5rmKjnj9bzcs/ZGz77inpCsnh/PdG/LNl6s&#10;odvR1qVTaNuMxls9hnBj1xfEIxjzp85UioxdX/fod/UYDhgNF3oMESrNKaWOBsxJz8jD9XTpu+9I&#10;YYjVOU1dHSzq1hm0CCbGPbY8fFMA0QQFPCQ3NNAueoU67ov74jXzvw8H3R0z0j1hlzeCalSAF0Vl&#10;9nV5EcsIPn8vyMfxuJ5NexspLu2pllHolNdsAn+E2kPqFTQHWcBW15FJ6jZK21SjH3Y/sNsD9Idf&#10;C+wOjpa0zxOMo7KYoZkeG6LWQhs51+X45JleIad95Z+glHuYPxXuhaDx8KWkwex+EDPo1s3/Ptp5&#10;/mr0DrfE6BrWTSL0mkEm3rdnueBRr5YG2eNjveJ2eGOXrqOX47HeRLWWqhdtxritD0hG8AaW2VTR&#10;MV7s6zh3hUEqZqigQ/Fj6jtBj798bJTzCvdTBE7zYCaNoaHXGFTpD3neSPQ1MmgzyAYi6hp5T6sa&#10;utLTou5pUNK0MAJXXBdQynGLjFTTe4EGmoid/1PsL18Fd8toMANeHc3gkxDIIAVf2uTvP2igfWft&#10;s9y7snZCP6gmLMtaP38rgS+oRDcbsu5GdAK48nbS2C9ZWYNRptcd06vegPPs1q0wGgsoLGILaFCn&#10;mzFYphOoT4PGzEBqdUadVnvEqHrpRq3P1syTPyQWj45UHy+nXmBRenfiwYJRo9zhA3XMsZAvpQVD&#10;aDZXU2FD6fsjhjltDvJl7oXMCms81TEqbGsK3xU86hG+5doKz9Mz7LyVzfTap0snXT980x+Ry5cf&#10;BGecc8YNUjY9+9x03yC3U1AGbr7xh9byxT3of+S5e8cf3SC6CuoDXEKP4TCdTj1FrwlkZgiXaWRX&#10;DXOGDFFo/JwPWbOFIgh+TfQKqxZdE605I+us0eg/f39nkFuQth22xtztiK7ZtUAkIYHeLz61trKk&#10;Hc1OPuLa9zI5ktHtZdnfjBzuErMjg18CX7Qs05iVihdarg4ZPmyMC+lS6h55xCNqk7dOZst0VYg4&#10;RSu19XcMtJu00qCh9ehwJKipN9KgJnekkNRasyM1S60ZpbyCGaUDer8ybIlLw3PMKLX4Ty48DyVG&#10;igA1r9XcUP4H/7B91UWRcHlxxvesa8y9Y6LXt9LQXFbqghFDnS+eLhk13PXMPjeTXGL2NqDHCvbg&#10;pUJ8OMJz9HC3soIWGo7qNq3wOGU7wbul/DXmb+mA+BWl8E4KoVFqHRri99gotzsFzWyYhPcregMd&#10;yvPwWrh/OBRNV+KPjgpAa3HvqRqBhO0FCoFJWmxZr89sMGXUm242GWEyu2nIko4DphC5/eqYka7X&#10;zjjTe8zYpVkyEG273dUkx2EPu6zz8u1mz76QKZXR1zHQAw1lb48f577WJ4kevkSXUcPovKy9rG1o&#10;DytHSatKI9PI4QWpxehhVpPPBqEWL0RFHZvbZHpOemw0ZBsUxMZ1iqn1bR+UtKTRMBWu0WBEXCp8&#10;wtd5XpBBipiTv36RdabZgkj0nTafvBXw4lM+9SWvGxXwLeR/+HWZlJO87AOenryqvlZWkFk/bKjz&#10;4Qg3VAD91raNV7fCJFnDBONW7tvjPnqYa1F2PR9mJ+yhw4FLhkaWoavmradxFPan6WJxBf5M2Sbd&#10;AQ5IXKx5ZovydAS+qenqYkPNHKs9Sp2poE1X0sEwTPbZFOR+eqqNF8wKKC4HIQ8RIdhMPrJ8yGCn&#10;S2fKYJJuXHBECYQpIfcBlN8S7Cse59PWpITm4LB0Ot7tILW9uo7WIOV3hGan2NgV9v70xZ5fvw0G&#10;1LXgiQqRUSG4eXHpiOEuO9dfwW2nm0i32NSlNQKHACEktcYMVKQpNVRyqaYb6ZUa8qXYe3eF4J+i&#10;lAsAaclbNjkhBErNrgB9xEDQ0iD98J0dTr8F6+hNxESc6GsoUAg4H5lI0fjsiGGuCAwGPWgPhYYJ&#10;5wGY5dVeuN/zZwct+CmOrr9b16XWT7NbEegc3NVO3zJEV+rk4qaKN1QtoJQCTTsBoKPqlZEjXLau&#10;TsWN19IAmgaaif6CD1EoNOgX5pPRw3A4BDn0kZ7UBd2FejQzxsfHoc3dOvJuBW24NFqBlNHQndNk&#10;vi8GDU0qdim1y+YmfPimn46+jHq35ZyxQ1oq3hgx1GnEEIer55wMMvOX2rraJoFTbQkOsJEEtDeB&#10;4upwZna39NQIvUGl0lIj4A3YyQwmLakbGRd6qLrbwGePaYUTiD0qaNS0jgIpFAiXwJtIabemx3jO&#10;xL/HobbTq2fT1TNrJe3oOnesaNyjrmlnXHRS5jQYRLmVAUPDJfg6Bo4c7uS+aBUtOWTWEynuYFP5&#10;m+PHLd+zKRXH0Xfp5/8Y88XHq9VN03AWk0rCFx7ppRJNx0sfzwxa/HO0VgMz1KvfjAIgQ44PF0uN&#10;NHWpdV0q9gAT+sE8yYwbZ+xSUScDvXqdGbew+1oaaDDiCB0tquXLjgKEHS1S7GLWjJxqaQeiUy3g&#10;j/5Bt9VWdL763Dqvpb69/JnEIJOA++Bi7+R+OmqEy3r/pAH9HSrzPrTE3hBGecSa9hmzPg72djjG&#10;wUl/nMjQCByN5KLBGjaFjsIuFd0CNM88jazVHIvNfXiMe1SIH4iuomni1dOukyZ6zXx1k1yqIWVD&#10;m+ku6usUZnwi1jWjtBerKAFKkV6uIV8K3P45SsF4gVLgED7TAk5Lnmc4IQT1pbec8L9ePxazK2P0&#10;w27SmhmME9ICaDANk5zWCRnkVu+9GTjztc1jRrqUZP7AfCz2UjXeU21Vr8AxHo7OJvU1mTqalSOH&#10;uhzYi2CJVErXNi0kwH/sGJe3XvBLO+2E+urWKTCZP321wmPpEV0X8zzd3c31irDNab9+F/7xq5u8&#10;nU50tqr0Gm3BzfpLiaUtDQqNhtRdp0J0QPfZqNFhU28wwCbAzpBJ1NNcMWKDzEaaepZr2WIGIsyE&#10;9ouJZSMGOxffmNXXi9I4JA3qkjbMnRX0wP1L5/0QDF+KZus7x6Nc12Ez+5PA5cuOEN0lyJkMOtxs&#10;ffT2a299sMt2rJd4vL/Tb/uKMutw06EHZDIYtcNJDTpDZ5sqbu/NPetSy4qbdDrNxdOl9r/t++7L&#10;0Pk/RENrS/KbtBotIZ98jt7QFUQWjYaIpncbsyz3RafVv/NySJArfRqLP2RD32tmVgZ3Ad177rBr&#10;v35LBj+0rDDjNxbLwcIilezfi7DKrbVezhy+oTi7YezDbttX+8oace1sJlM9EYfa5O81crhrIQwb&#10;GUVAkewsXYLOeOVsWeimtONx2dDmxhrZWp+zv34bPuvjPc4L4o9EZ/E65GnNtoYarFZ2nTlUuHPt&#10;pbjdN/Ju1Kjk8pmvbH7lWe9ptj7O8w8Y+GAB+6tXGPJbaUgJeUAVmNm84sKTk/3BwBFU8yGMXk4L&#10;izlj7Gjn77/YwwKTVzjhh3CzhXtaU/Tl4IecLp8tB4XCxVocPnoP1udyUtmejVdWLT+zIeB8amIp&#10;UMrOCEtoQO+zJvT4O58YONx5urXXWy8FDHjI/r4H7W0e8UpNKtXqYK3QJ6hMz5lcrScEcpRyNJIX&#10;xSaVdFNabcImYvi763jvQWlYNqGUA/Ueyegdd+GjLAjw+NojMp80UGG8U9g4eKBDdf53xKaUIjYc&#10;an4+Q9du570saHB/h/4DHJrLZxp4DzJFIaumEJdmfQt6kHmxFGAjPtOpFD/us2uDt67zmcbyN+bN&#10;Dnr4YecXn/elmYDH3cI3eyO4kjZOn2rtsdbrDGJ9aMb5o8VP2gU/MtrVef7KNT5BT4xy3RhwZu63&#10;ESMHuwwY5vT4Y16hGy9pgc9unUKqStyftzHwnKfT8RC/s9nXanXQdT20xYgKbE6ZCEVRO9gMUyCD&#10;ngDTqhw93OniCTcOS4sxxg0GVvVS65BAf1z+kMEOreVvmqM+lVXlrY9GDnM7fSCfnr+DUdUa1Art&#10;3G8iHhnp5jp/xa6VHpuDgp95wW/MY56ktcwpkMno0sHnxodlPj7KU/jE8vGPuo17ZLmPw7GBA5b9&#10;/NVKH/sVLvP9n5zsPWqEO64ahyUTY9R2G/N61FOp26F52oW4Gro93Qaonbf9kWW/rKSnFJjWEkpZ&#10;4/m1gAgMH+I4cID91mBfUDWGZKq28IeghT9GgsSSCdDoWxpln76/ffRQx2tJ3oAoXJCmw/ZknOOI&#10;oS7bVl2kBUy4d2yABP6zOLdx1sc7QTLF49wfGeXpvvjg2NEe02y9necH+jr4f//5ypHD3ZzmJRAY&#10;mL/CHwjw1fNlrz63Qfi4t41k+agRjuBfr7+wacxIt7MHXcI3eT8+djmsLWrClgHUCp0xr0Vb1qHT&#10;Mk6k0+puXKpC/3fUvEiK1zthxi4TefGCH4Lvu2/pY2PcVM1EiIj00qQX6Se48dUkp2FDnOsqO1hb&#10;6A+wglE4FJVlOyFw+FCnR0a5vv+Gv43EAxc185WQnPQajmTcNFAhmKG2RulLT64e9qC944KVZ/a5&#10;VBe8+/PsVS9NXQVs4FhoMHgzOBsCRnKbDKUcjYRMJim9KEX6H1DKQWgBpyWPcssmUvOULjNs3ezx&#10;zqYa2fDhzhdPuis7BRqZQCez1itoHkIrE2qlVhFbfEYMdBgz2lnWNE1DTzzCYEMhBDo59kpyrs4Z&#10;Mdy1OLtRjyCbrWRa+FPsKy8EbPT3dlsQnJmyVNtpo2mbom2dXpY9e843wQu/C/ZatmrUUJebl6t0&#10;em3c3swhQ5x//nJVU9lbBqmVRjp58Y8BAwY5jRO5JSZ4VhV+vsojYPgwl7CNly8cK7abunrQEOfX&#10;p3nN+jhoymSv4UOc9mxKIyaso6eZqmSmKxX6a2xFJQCj1TKb2m1UK3XDBzudjPfsZioORbfQXSbC&#10;Syed4JEGPLgsMdaNF3Z1zDgR4zZyqCOcPOefSrlmyS+x0yf7nzvkiABeK5/U1Tqhq+lF32Urhg12&#10;hCHXsOfdTVr92uWn+j/k5OuwsvzWp+3VTz7+iPOg/vbbVgQapBIa6FfbtFY8veSXlcLHPBsqiQfi&#10;D1zY1PUpffCGPVNuMrWj2VpGyYLcTs6ZtaKrjSIFojksKIWgr5BqO2zeetVv4ECnX2YF6TrGs9hV&#10;oGya8qSdz461qVo1woeehjrZ7A92PTLUea2vd2P5x9o2msmACU466GEt8vj120gesJHKmkwZKZXC&#10;x33efDEg/ZxrW9WTAc4B/R+0//7zVdUFHyMcMMhsQS9PxLoiRIzclk4+htZI6fGrx8Ys/2VWcP61&#10;7zXttp21zx2L8rSfGxTg7A/UZV+aB48Nn4Yz4L5A6eGXcps1Nxu1CrZeDX9FOY3337+kNHsOtzK4&#10;UnhUPtpnlFtt8POHmXv1OX82k8/FYmqtzux3fnysR32V1MxjwcPVehCWUSNcl80JzLnsZFTYKRsn&#10;dqtm5Fxe9Pl7Ac9NX1Vd3gHcwcrAiLU2ST99a9tkG99zR11aa6zgqJRN01LPOOHuZ1yqVmuYQ0PX&#10;0DpzGihimCSUIgVcSThKa3pS+qKUv1GlL0of3NwU+nuUIsMFebgXIPNa77M8yEvBCRlK+SyIvKNr&#10;xAjX/VEu7a0SJdi5VNDeIpB3CjtabDrahBlpswc8aP/my77SNrG8U0AVOkS8GjLZGbNHDXFOv1xD&#10;95nWghoitl0d0t9hV4i/slPU0SaRtYt1bFZN1mbVXDft2ad9Hn/Y9XDUTdytkwm3hg12DnALkjUL&#10;VB22OrlA0yle8utKwROud/K/kbfbdrWJVB2SIDf/R0Z7jBzl8cusgJKbHyvbn1S2i9VtMzb7ew8e&#10;65WVVkkDAd3GGjm90oJQWoc+he+lmBEXCJfy2Ej3hJ2ePPCGwIUy3k6CTEf1c+Mfd7+/v31IgB9u&#10;krbdGoUhAQHvvLKZxcMmtUITt+v6I6PdD0c499DSArLoJpW4BxfVPP2XH9a+aBsMWwDHvmPDlUFD&#10;HON3+He1wpxN7FFMf+/tQIdfg7Ud1rpOa44iaFhj+XuPjHKL2nm9iw0mmUw6tTpFKp/P5jam9Jga&#10;oP30UlRT9zrfs68/59WjnsQ+WmVuMD8IUi2Yjn3g/fcvhd8zyBFUC7sVwsayD+HEzhwqwOUj7vrx&#10;8z0TrdwqC77Sttny4SV6wb9K3NVuezrBY9xYj6TDhTQ8ZjKV5DVPEHrP/WYFohiaPVbbxe/0GfeY&#10;S2nWJwh34eLwW3g5wNV5XvCHb23rghUwdbc2yqxE/svmrNC2I4iwQ/+YFHzAWdLVKtF1iNpr3h8+&#10;1PFEQh4UhHSOhabZTdrMRo2SoZQ58Iaxoz2BZxyEB9gWHHar7E7FOw0f6vLrt0GwTawZ5lF6GjBT&#10;W10+ZQ96X1fZyQ/epdaGb746aOCyI5HLEbagMmFbbaPrIAKCxox/wmOV12n0MOmGzuC+9KiNxPPG&#10;ta/b28Qa+cSOdoGsQ9DS+OToh90P7UkHTGjVIT2o0Q0F40QXOCSPypwql7soraF3Hf8HlHKgcumb&#10;BzLhYZABSpHKmC/VseUmCI06muWDBjslnVra3m5V3zCuqUXQ0ChqbxdKOwSNLYKamgmTJi1fOCe4&#10;sVnc0iZoaRU0NYuaW0TII83J+nTUUNec69XghPBqjbXySbYrPB39GxusmpusgOr2NkFTo1VbixjX&#10;39Ym3LTSd/zjPu2t6rZmpa3Y/7fvg9tbJB3tVp0dgrZGgaxz4qKf/a5cWNzZZi1tE3R2oFxUUfbK&#10;NNvl330V1Fz3VGuzCNZBLZN0tgnaWmY8PcNnnd9Z2EVoNGIMvmgzrRbkk8USzL1rNfoBA5YmhPvK&#10;26xUUiGZDJgDOciCUNUphkibbD9+L7D/Qw7eDgGoAxjIWyQ+Tiu+/Ww3biT+ZO3q56at9FgarGi1&#10;IypB70OSGDtFWhm97qQ487vho1x2b7hSltc0fISrv+tKoxQmmeiGoUOwwT+wrepVHJOhS6RpG2dS&#10;SrQd43/5aoXzr3EaCgUpnq/tNF6tN2Q11pW0XuzuJh9rBAfVG1d7nf5kZqBehlYRSEg12YtaeF7f&#10;aX0ixgO+tH//pcpm+FvwQ6uSrC8GDXTIzajrUnbtC7058hHPooyFcONsha2gF+3wVAK91OqZ6T5r&#10;vJPgTmGPls2Nf/GpwJqirzhOANTrya6JCS7wReSoCRVmRxe3Y/mQwY7MfRlgR0aNcKkpfI920UQu&#10;IRktQezAsdpY9hYc8rmjxSyCZRTX2J3VpMtpAkopnsdfbkYVcAhzwH7I1zbAT9LCBhxN1TJ95HDH&#10;VZ6BbGyMjsysBm+PKCv1N8SlVaWtiEJ7ursqbrcNH+q8c7WPXgqrBDOBVrE1W+yi1C2SFe4rnpm2&#10;CgEqer4wvXrIUOf4aPfWZmsoNlS0pcmmqVXSVGX3yBMe0Xsyu7t1agQxaLjRVCs3Q5RzXZ5nEAU+&#10;u1lqQvp3KN2bbQAULcjkiOWbwCcycKRIOVaBUv4H/QDRKStsGT7a80LqD6U1gqpGYUW9uKFFUFhh&#10;U1UvqG0WlNdO3rBm+e7dy+/USuqbBTVNgupGpMK6ZkFVg+hm9vuDhzmlnCjGcTQ606m4bATiWbnv&#10;Yy8QXlE9OT3j6+ZWQXWDBL1Q3WB19LDzoMGOJbmNsTuuDR7jnnXz46o6CQDf0ChEtdpGIH9qQ6Og&#10;vknQ0iZpbsYmMqJgb++rV39oaRG2AfMt4rYWQVOrqLHJ2nlx4Ncf7EI/wkDA2jFjRK/eUGpo/BAa&#10;ADIsbacJ8X0RrrgHrWQRhLAIncwGSTuEsCMo8XEJGPSQvf2vga3NNgqpuLle4rJ4xcKfYvjAVdS2&#10;a0OGu+RnfYbKsg6htM1K2UF3VAU20SbuaLH2WLZixqQVwcvPWD3qXn9nmrxdBDuibCdrogL76BAr&#10;OpCHURAilEB5l8xmuUPQ15/u1mtpJAy63qSiWwP7kl4PdOKukH3R6/W+Dsd+nb1K3jIJpkErM78k&#10;zaCgRT9aKS1FLM2e1b//ssGDHaoKv4RdQDBy/aLjyBEuhdkNMDE/fxnq8FugpoONb6utOqufaa95&#10;2yC3ZkMPYm2HreO8oN++i1IptFWlHaNGuMVs94Des4kQmqeBswKlxG8Jb2wRIoIF5G+lLQGJzUmv&#10;Vcq1kycGeduv0LTRQgv8pCTr5wOhPtp2NgSgtAaQMi/ORf/fuFRBBIHG4brRqdkMpXI2QAJjlJVW&#10;M3K4S/Od18xvPKfgGQ6T8gyZdut8Ai4eczaxDxfATLCUzBaalJVqj98WZjfiyGC8uzdctJF4y+qf&#10;Y3vFuOrKvI9YPE/LzgDyg6G0GgRxMjp644qUqVN8K6omVTRIaptFdU1iaDhU91bxK4MHOx6NzCKW&#10;RhafXvUOXwoEApkESIbG5Gpz/mJ1N6G3yoQUhfeuargPEnIXpVyARku+r/B1UtAGHZutxh+UG2nu&#10;9Xq06fKNd4tqJUW1goIaQWmNVXGtoLhWiM3SOkFBtaioWny7RlxcIyytF6DwdrUVysvqBVn5rwwf&#10;435i3y2TgYZCPJce+eSzoJJqq5I60e0a0c4dy8EAT55ZXNEgKq0eV14vuHrj85Ej3c8eLfRcevjZ&#10;533La+2A+fI6SUUD4b+8TnynXgjTUN0gutMgqKqzxt7KBmFlrW0loAu7UCfBSesaJdi8U2ft5RLw&#10;9PRVnJcCkGAKV9kjhTQsAyMNBOgNdbWKkUOcjh9xrmuke9DYLIINAh3AWdpaJLglNQ2iowfoKZkf&#10;vw2urbdubRNU1Vu5LQ2a/30kFN2g0b/zeojDohW1teOxq7lVVFH1wslDyxoaJ7e2CdvbiSlcvGA/&#10;uP8y4aPes2cFNjehHEcGERA3NRN9am+DaRC0tiKIQKEIeztarHzdAz58Ywut1oJ56+5u6zKl1xmu&#10;1BIXIMUlZSba7jRv3+I5wcQs2oWIMmBZeKyhlgo7W62QkbZavfq0T78hjvnpP2NXZ6tNZtqcsSPd&#10;bt2ob29h4+1hnqAkapmos3HirI8DP/04UNUp6uoUahglWefv/8yklbh3Jw8UPPKwW8H1b3BkaLNO&#10;weIUZOQSLfk0oZqWEAsMcpFBLs7L/BZhzrXUqpspZUMecrpy1gUeXi8XqDslc78OHjBw2a0r9oZO&#10;1KTYIW6n1xMPu7e3Kc13pLuns8uIuDSnWafWkxaC3F84VTJyqJNeakdOkhFyig74MiMusBc0Wmke&#10;UICRos+CAIcyUXn294OGuWSmVgB1APyC7yNdFqwwdMKaSHCQLcEBw4c61RR+0AP7wn57/Zw9wo28&#10;TFgxvffSw7NnBRdV2d6pJd9TVj0eeggNTE6dPXKYS9qZUlhMjhE0/o6UIMqBmlxF7hSAxCaTbkqr&#10;TATdqr9FKeDXF5MWQTnfBZTyEmg1zgo1QK+BcV9LvjNkhHNqzss5laLsSkFetTCLZXKqBLcqxbmV&#10;orxqQW6FBCUAXlalsKCSMJx7xxoVbpTajHnIISH0Oq4ELGLRjzHzfwu8eWdqSZ0gs3jKlKk+9z3k&#10;sGGDx61qYWGtVUHNxOu5zw8bZL8/PMt1/v4vvwrKuiMovAPYC8vqxfkVNuX1ZBdgJgorbdBZhTXA&#10;reh2HeyFoKTK5laVENAFPlFeVktWw8szcLJNEJESWDwjvb0qrY7WhZGGM51AIZjCsOEuiWcW4gaU&#10;1Ynu1AtwEAjQDqtRUS9EeVHpUyLb5T9/F1xWZVdeawUAB/v7zfpkl0qhy7laOWy46+HDzhU1EwDv&#10;8upxq4J8HxnrnnrpG1SrapiEwjv1NiKRe79+i5ctWFVdLwaJaGwWVtWCBaCCBBWqqidX10tgXBpa&#10;iDLcqZoS4O0PlMIKMJT2tAOl9YY09koOcjhQCwOiJuPSOXHOi4ObmiTNrUIctrVVSEEHGQsBob0d&#10;HMRq7QqfgQMdLl74AUEKSkrLXh7xoP3V5Iqy3MaHx7ifObmkvZWMxf4Et0EPOQ0b6lRX/SToA2p2&#10;tFmFrPS1swkC3TiZkNvvgcU1Fa/JO62wV9kpgkWQd06EZWlrmIaSLplA2i7uaBPDNBTc/GbIEKe0&#10;pLLo7ekPP+LWWPOCvFUEMLfWvzBmjAtwG7vTFdUQVsjrJzkuWPHWBzuMIFr8jnT3NCkN2U2EUjhV&#10;XClirqNxuWKRp7zVFgfRyujpIhgI2AW4bnW7tVFmAx7BRy5hO4hW0Pp+IiZ6ubC25P3hw50vnCyh&#10;2NpgfOXFTWu9AnSKSQg3WipfGfuY66jRLmf20bggrR6RiYsz54wd5ZZyukSj0q30Sho/0aOgygYa&#10;deuOuKBaACdUUCU5chL0xKkoq4FBhEwmrH5JhxmTZpQyt0mwJGT+Y5QChBagcmRawMnxCTuNEihx&#10;ryOlf2DOkw7kj3nMLaVocnqp4Gq54FqZ8HKp4Npt2+t3BFdLJNfKBRllYpSjMPP2tKtlgrQyKsFe&#10;qlBsZ/d80M61F+FzjEb9L99F/vzTyowSweWCKbtiXe8b5jTqQQd/v4CMMuvMCkFOuSClcPKIYS4J&#10;oTd2rT4PJ3zh5gc5VRMzy8go5FYJrpdaF1QLb94RXb8jBCaz7ogz7whRnl2JQvFyT/8jyd/cumMD&#10;6wBTklsh9PILFI/z0Sm1zHXSByTT6ujTOnR5uEA2O5KbVjl4hGvylU8B/vwqMd2PKiHuxJ068e1q&#10;CTYLqsWwAl4+fvbLAkEZ8iolhVWSkBCvaXYrtF36jYHnx0/0zCu3LakRErmoEn/zTVC/hxzXb/As&#10;KJuCm1peJyiqeHLxvMAH+tuLxW4ZOS/droE1mQgrUFYLWyA+ftxx0FiXoyfsb1fZkl1g1trLLfC9&#10;1zdzlOI+cJReracH92A30Xh4Bk2Xfs63YT7uQRW1YkQidU3k/6vqxdUNEFFDgy3oTEujXXbOu6LR&#10;brfLp1Q32MIWVNTZih9zhW+8nY9Axm1/rGt1k9WdartffwwYPsBx8Ejn/PxXYTiA+boG65B1Xo8/&#10;4SXr1BRn1z/2yPLoPd6IL6prKdAAMuvqBfUNtu9/HOi0KLC2dgqIA7GJJsmNG18MH+R09XzpKq8z&#10;44UeoAZNLcQyivLfua/fkv5DnPZu9qqrmdzeZtXUZGUj9tgSeN7EVwhwp9RpyGwklMJRocSoN4Zv&#10;vvLyiwEtDWQUYFBgQeSdQnWnGJaiq8MG51VKhQgc+F5QBmQQblAdmaC5/snHxrgcjMrR64zA/Wev&#10;bfJxCZa3TFR2ivft8br/Qfv+D9hH7fSUt1irOq0B8tLsL9HCS6dL0PMXTxeMHO25au1yeBG4opwq&#10;4c1ywc07kt0R7oOHubQ1KUmLiPKScclvZYBkKD1fZcYqLwFKWWpCil1/idI9WYRSDlQuljzAaUEp&#10;MqCFZpSyboPfT9h9Q2LlebZIcrFIcPG2MLkYKBVeIhGcLRJcKhGllghSb4uulmGX4FqJ1YVi4cXb&#10;gpQia1S4UGj95gcBwZ5nNFqa/V/nkyScuDw594VzeZNfetVnutD/CZsgv7XeV0rww6mXSgRXC6eM&#10;GuMWuT2j5k7nM3ZBL7znf61cnFYM5IvTYQtKRWjAwaSfxZOWHzj/DazAtTJRerkwvVxw6OIXgwc6&#10;2DsG4KSZZdYZdwQZpSLvIL/Hxy5niwfp9nOU5jQz/0RWkIb+L58qRlR5MetFsAD86lYV8YKb5WR9&#10;rpcRQchBeZk49eYb4QnOuFWQzDKb0BgXaK20XfnxuzuWLg3OLLOi8juCnArbp17wG/bg0jm/BAPh&#10;OeWivCoJqMe2He4DHnIaft/ShYtWsPLxhTWwI4LCajsfH78hQx3nzwsC7YeZAM5hL1xcA998aRNn&#10;vKDnYLzX6o1AKRqPTdJdAy3feffNLcGB/oVVYhAKCI5JjIAFHSW1Qrh9HKqg2mrPXo/SOiuYjDsN&#10;osLyKc8+5xOz67pCppaM9QrwC4DROX7YEf72tVc2jx7kkF34Ag5SRYGGVcjm5QhHEX7rDcb5P8Q8&#10;Jva8fvP1umYEIOIaMMA66xvZnw4Y5PjIUKfiO9MQksBM1NZZp6TNGv2wy6XEUj+X46/PDCivnoxQ&#10;or7F5naJzeOPu/e7f+mmtd6oWd8kqKx6CiZyf1Qu/+AIXZepO79Vd6OhK7elF7cG48aAc59+Elxb&#10;Z9vSSsOTMCItrUKk9Y1WnR3CugYrXg4bAWlpAx8Rt8FeNIuQNjZLbCd47Am5aqQYsttp0aFX3wio&#10;qZpcXvKW7ZPebzy3fswYt0Mxrq00bUGxRmHh8yMGOsH36gzdhi6Nt+MxkbXvxZtWV8slcCRQOejb&#10;irXLx4/3Q7ewgRvcEWpoZiMhEDiEw+QZM0qrsNlNaeUfUNqvz9vJHgghlHIQWiDKpS9KocHI57aY&#10;UQq1hhnX6w1bVqdOf8bnWK7kVJ7gdKHwZIHgbKHoVIHgeL7gZPa0M/mS0wWCpALJmTyrY7lWp/Mk&#10;ZwvE54sFp/OsUCcpX/LRrCC3hQfJ5ugMuTdqHh7t/vIHQTY27vcPduzfb8nk6V7h5744V2gDYJ+6&#10;JUjMnfbIE+7ROzLUGkPWpcqRQ51DT359qXTihduCxAIRkHPptsTe3X/gYIcV2zzO5k4BJi8Wi/Hb&#10;lVs9Bwywf/ujQL4Jq5FSbOW7ymvsKA9ExDi73kiPjOMCC9pwaehddo1G04n4W1Cp5Lwpl0vEoAMA&#10;Ko4Ji3O1RHyzXHylDHkBzkskolR8pQRGgersT/pxxAjXaxcqRo5y27jL42qpTcYdMf22yE5i7dWv&#10;35LnXvZLK5qcUS7ArU0vtU5Mf+uBQQ5fvb/9/kGOFzJfzaRy8c1KUXqJ4PsfglD/+x+DrxTbZpQL&#10;b1YQNfDwCHjluQ18UhRKAJSm1RnBePNbqeXMfNMLCibZBK9a651VTjYit4oGBdDIvAorGAIQDaR5&#10;VWJYGdCNvGqr3EoKDXLKrL/6Jnit7zmwmxXLTw94zP3nr/wHj3buN9Bx1KClSxxW3aqyya8Sgd0V&#10;1ki27V6O2LVLTS8c6mhUjBf5rl3ljb1FleNKaLBAGBHlNPDBZQBeavonBZXW4AJoQ+qV7weNdEk5&#10;Xeplf/TDz4ILq6xLaySVjcLb1YJxEzxHDLKPjnQtqbcprhZkF78I6nQiNoeWWLA/+M+sJt31Bnod&#10;NjYBVKDLz+nE7G+CymvsYD5oJKJRWAU7wkYxccY6GqcQ1zaJkLlTL2LjlxJYgZpGIheV9ZI3X/Fb&#10;53fOgHMYjJfOFI0d7fnjrJW2Vh7o9mEDHKc/53ur8NXODkENyEiDBBHB0JFupxJyeefnZNQNfMgx&#10;+vSSpHy4CitoyKUSsaun95uvhljWV3F2A/gQOBkyz/FMr5yv7EVpFe2K+Y8o/aOgHAK44jQQKHGv&#10;LyWUoo98XU+/8VlQwo0JB3MEh2+R7M8RHsyyOpgL0NLmwSxrSnMFiYXYJThySwBIH88THM0THMma&#10;9O28FfO/jzAYDYgPcdhLp4s/fHvrfSPdnxjv6RvimZAx+USuLXB+skAIhJ8sEIkmLo/bmY4rry5r&#10;HzTMOSTS5Wie5HS+ILlYdCwP57Ka9VPQgKGOrv6+J/NEOOOZQuHpApFLgM+wIY7PfByQmDMlqQhW&#10;Q3w63zo4xG3UKHelUo+LAX+61UIoRfxAg4m9dhp+e7zI/XSeLX4CW3ChSHL6FpmMpDwbXN2F20JY&#10;nIvFIpghogbYLLBGtWPprwwa4rje79yAgY5Rp7+8XCpKKQG8RcmFVi99FCh4zOtxkVtSvjj9jiSl&#10;WJhSIrxcbDdO6DHvl4SRw52jT8xFUHCFqIH1hWLBR98GPfDgshdn+qcW2dyoEMAQXCyw813t89S0&#10;1RqNWVM7urqv1BJKi9qp3WzlIL2Mauxoj3Xb3K+WWlFwUSYEs8iqRDBinVpknVFinVFKjADs4FLh&#10;DAA1o9Qmk3iHaPHCYMf5+7Vao0Kh2x54Tviod78BS3+cvSL+1G9XiybkVAluVIhBIrIrxNtCXYcM&#10;cVYqNegorVb/xSe7HZ0Dc6pwlomogHRXuEf/hxxGDHE8lPhrTrk17Mv1MnFm0QsPj3RJOla40uO0&#10;jY13zh3JrSoRBSYVU93c/B4TuJ++9AksSFGFJOnK7AFDnS8czuUhCf70RrB6+FL17XYCCYphZO3n&#10;Jvw6J7Cgyha/KmHDljQSUSuiwctaoh6F1ZRHYVmdCDy/BCkCijoh8oVVtj/PXuGx5BA0Cj2p79If&#10;25f72ozVgwY7P/tS4O49TuW1MDdWBVWANzGRwjuTYX8TD+ZB+XH2jlbFyOEua/e6ppRMgl6dKRCe&#10;ybdZ7Oj3zWd76Tk4xmtorqybxnKBUi6AIkcszwClVFhhQnq28g8o5TMxHKXcVf5RODgBV17hdget&#10;/8AfrDUfGl0yN/6jn4Ij0q1ibgpisgRxWaLYTKuEbMH+bGHYNbvYLMG+m1ZxSHMEoWnT9mfaxmcJ&#10;sbn/pjUQG3VDPM/B7/UXN2q0RhoN6+6urVG8+/R6kZ3b9jPvxGVOPpgrOpQrOJwriMwUAedxGdZ2&#10;L/qFhaShCxCQDBrj7hfifoBVwPGP3RIfuGn7+teB9w2wd/D0g2k4lCM5fEuIvcu8ffvdt3TSK777&#10;s0Unsu3YLvGaMOdhI1zrq2UsBKWvOV6pozUiuDR2cTTwjMBy8vO+R3Ks4fnBBU7kiUHjT+Ra+61f&#10;/vPSgFMwEIWC47ckZwoFJ29ZYRdu1el84bEc6+FjXT58fQuOfyhjOiwFKpwumHSmUPTZN4GPPeo1&#10;eIA9GAfqwwAhEDiWa/fU0z6/zo7o398h7Mjik7l0qAvYe+vJ974MGtbf/jErj1M5k88VC2AUEFME&#10;blo+bpyPXGpeVC3VdAOikNIOUjX66+7GdY0Y6rw52uV8kQQ2Aj4/uRCwR1AgsJ7qdSLzWYD2YpEk&#10;uUgE8J/Jk6ACXEFykdjJNfDzd7chENApuw7tuzXwIYelLitSSySXi4BPYVqJIK0UYBZeLRPtiHEY&#10;PNhJLqUJdATJjnPj5y8KvlIkwnFuVopTCgXbQj37PbBsYL+lWyNdbtwR4kQwDTAZw4c4x+7I2Bea&#10;OWiEy7kbLwHSN8rwE1H67YmXCl/MKhdkVVjDgsQfWzxmlMflpBIOUlwaWOSNBmK85Z2EUtwnndbw&#10;7ae7HR0DbpTBCpDRgSWCKYGARNy4IwZfAFCJNdyxvllmA+6AOhbJumO7eFHQL7PCwNq1SppjrCps&#10;FogDXp7pk3bz9cLaKbcqiXSwUUlJPoKR29ZPSJafTMhjC5UMXUrd6GEunms9EgsER3IFpwrER3Os&#10;FzgFfPXJHp3l0Z9uenKNu03AkgtHKTBJ+KzspsIKE1KURP89SrlYkGkR6C5PsauskwwYndpAS060&#10;Xfqfvw79dH7Q7muSsBuCPdcFu9OFUZmCXdckO9NsfnP2D7nwbNh1Udh14YaTHz//WcDudDGqRWQK&#10;Qq+LIpFmiO1X+o4Z6UbTxIhyNfrlSw8Ne8R11YGlUZkSVIu8IQy/QUc+kEOHDb9u8/wnwZtXpsA8&#10;6FXaYQ+7OazxjMu0gYGIy0ZlccxNodULvkMG2H/v5J+QaR3NDEf8DbsF3r4DHlxm84LPviwJNyWw&#10;FOsT7AcNdy651QQDAe0uaafllBWdZnKFeEKnNwa6nHj6o6ADWZID2RLYC9iCA1lWsAveW91GPeq6&#10;5+wHQDvKUXI0VxKbCaOAuyVKyLSxec6vX7/FDz/huv/m5KN5QhAH7Dpwc/wviwL7Pbhs+HDnqNS3&#10;D2aBI4iO5AqP5ti89MWKL9/cev9Qx8Ad7idzx53Ix09sjmULnvsk8IH7lg591OVkzhRAGpYIsjbM&#10;ZfBQ55ZGOaw1NFWm7b5Kb3OlV4qSI2VcvSi3afhgxx0HnUAlgPnEfAlZEBiLnEmSiZ5L3PxBNM4V&#10;kfngNAEVzhULwdx813k/8shytVpTWykVjfX6eFZQ0i1RYp4VgHoqD9xBnFwEwJOxCD8+f+Qwl+Y6&#10;uY69b9V14f6Pvw1MKZkO+5KKsKJ0UtAmd5iYfoMcVm/1vFSK34pSb4vPF9jaPuO7a83FzCvVwwY6&#10;RhxecPG2NdGNQjAIxCz44URkUovttoe7DhzmVFcpZYvGyXR26U3XGUorpYRSFHap9C8+t87D2+9S&#10;kRi2AybgcgkbmCwTpZeJly4LvFw4GWEIdsUcX/TLnOB0xiyu3xFeZ+HD9XIrR1fmJ2ihgkEp08z/&#10;LlI4yef0pc+u37G5XgYYw3xMulk2DrEJHH56ie1Ea8/94ZnAnkFrUKr1Y0e6e27wSsgWHYXpz4bD&#10;EC5xD3j/ne06FT1JA1uP/7UGwiGHJcSC0qQ+KD3bF6W0qmFzE8fnfYDopsYHNzfvvGm4zJ5MvQeZ&#10;FsTyDDxqtZx3DqXw5PBpoF5zPHw2p1nvyhCEpAm2XRXsSBdsuybcesVqwht+Tjtcdl0TbL5qtWyt&#10;e//RbhvPTcfeXRnCbWnCHdcE269JnLe6Dh/uUlctg/G+caVm8AP2S9d47LxiuztDsDXlSeeNHiuO&#10;v7/rqlXodcHOdCEyL34ZuM43iZ46VOuGD3ddssZrd9q4sBtCGIi9kGvWj0/xuv8hh9lLA3ZftcWv&#10;YAhCM0Rz3f0GDbCf/IF/aIYE1SJuCMNuiLaefwlGPenYbQrw6a25dNX0iKnBwC9Q06VZ8kv8Bz/6&#10;RV63AeBhBZBCItLtViXMHzjE0WGFV/gNYfxNCcxEFLMUsTcJ/9E3rF75KvC++5ZOeNEn6rpNHOgD&#10;dmWK47OFzkE+9w+wRxS6/eSs6EwxCEJ8tiDupuTTn1ZMs1kxYIhT8F7XuJuwShJYBKD9rVlB9/Vf&#10;9sQEj7j0aah8KBdMRLTt6HcjBjleu0RvOe2mh2NMl2uNV2pMtWbY0sDvxcQyOLrw8y8eviVBLAAb&#10;cThXfOSW8NDNya9+GoiGHcwRHb8lPp4nwi4EILALx8k0CNaGugwe5lJV2rF86UHhJO+Ii2+fLhDD&#10;XsRlvLB85fJjuULQCvCF43mSyKTPhgx1Lsxpojkro3HJnITvfwqkEYp8kAsh3MuqXa4PDLC///5l&#10;q3a7kYHIF50pEJ+4ZT3zy6Dl9seUnQqrCYHzHYLP5otgQc6zAQvYi1N5gnPFk2ALlrgETJgQqOdv&#10;zWTWp01tzKzrulGvqZXTLUPcp1br4c2CQ7zOFghSbpO5SYGU0FBlSvHkh8e5JiT9gGDkfIGNV7DX&#10;YxM8kblUIkwtAZhZ5QLrlZu8EfgApVpjT+KBfIQq28Kcr5RNTIGtKbJaucH7zM0XLxePoyHMclFq&#10;ic3Tr/rtXncJ7cFVtzcrRo5w9dnpDNMfm8nu8g2Rw0rvcU/40LtU2AABnzJNrTFDNLGCkAl8Ip8E&#10;rltJ4EQh4lUUJt4xxeXp++3I0A40o5TJxoZ+IU0hGfo/opQL8HmJPbGKFPk6ejiB/hiP75Z1do16&#10;fPn8td7rUkVrU8ZtShOuvyxYc2nihkuCjSl2Yyd4zPH0XnNZEpIqmO3s/9BIl9VJr625KEAd1ASk&#10;16YKfeMW3DfUKfdShVZvsv81VvKk96rk57Ar5Ip4ReKr/Z9wdV7vufayYP0lyfZrgo2XrN78KXjJ&#10;T1FgyB1taoQEyza5b7kq3noF1kG49Zpg2xXr8a/53jeQfOm2NPoJZFuaeM5y3wED7ad9GrAjzXp7&#10;OgBPsiV1+qMTPKJ3ptMnjbu7G5T06FCr2rxC0ADF0+k/eWfbLIeAXdfEu9JFe64LAXsYI1iEDYkz&#10;Hxho/8wXgbuuWgP2odiVLkF52HUxNndfs/r0t8ABAx2e/ixgzzWr8BtkQWAv9l4XbkycOWCU8wP9&#10;7XelvEDsAGQBXCNt+qe/+j88xvO+B5ZuOP5lVKYIP4m8Lo64If7o5wBUHve0T/i1yaQKWcQOdqW8&#10;+PAjrodjcg0a9nQ7RWvGq3XdzSqyLrQuUW+MC818ROARmzkN0QdOFH/DBjpEUcZNwbvfBQ4Z7rRx&#10;/0KU7MsWUniSQzSBJEu06dDPA4c4RW65OvYx72V+fnHpZC/251gt9fAaOd4jIdPuQDaMBeiDMPzi&#10;a8MGO144WQxlgL3+9rPd85wDD+ZK4FJAEMAAV8c4PfCQw/397VdHOAP/8DbH8wVHbol+XBD046xQ&#10;tUIb5Hrs4XFuR3ImH8sTHbolOZlPZARYJeqRPdnmSS/XBQe0Bh298YDF23VyQ3q99lq9rqX31Uf1&#10;VdKHR7luiHQ+XSAEOyALUig8lS84nz/uUOb4YWM8vNd7nMiXJOaLf5gbPFrgfuqWTRLoQxF4hBj1&#10;z+ZL1oW6DR/hWlXWYurS/vBV2IufB58qnHo+n+pEnpkzYJhjSIwD8Hy2SIQ0OWfSa+8F+Luf0qDn&#10;TaZbN+r7D3RYf3je3nRhxA2oASmA6xbXkWM8G2rIoQGiEIOJxl+BRgigiPRMhRmlZyog5kKkZ+6Y&#10;zIy315c2wpeyyZjmtVd196CUAxWFQOZF9sQqx2pb7/OlcKRIq8va+j+4bNlulxUpwoALojWpglWp&#10;gpUXRSsviv0viAY/4f7iD75B5yQrU6fYfOx7X/8lAaffXn9ZuO6yYNVFwepUMeDqd/wZBCeJBwuq&#10;KmRDhrt96+aLvWtSBGsviey3O/frt+RXb9/VqSIUArdrLgm/cAp4yjZI06WvKm0fNsx56TbHtZet&#10;NlwRbLgsIjCnWs/4OgD2+xcv3w1XhCjELiD8tyCv/kMcnvs2ADjfdEW48Ypg42XBxisT7T7y93M6&#10;SlFxd7dCRw8lKDSgv3T70bN6jd5qgt+8YO9Nl8QhV0RbroIjUDNgDjal2A0d7YwTrTn57uY0AUq2&#10;X5VsShPsuEbVtlyRzFnuN2CI46vfBoZctgF9QAXgHD9Hfq6b35dL/VEH0GW8g5D/+Xz/fgMcBg13&#10;2HrFbneGGMZlT7poxzXxrKX+/R9YJp7pvzPNdnc6AgoC/K508cQ3/Ff7nEUL4UzR4IJWmkbq1PBo&#10;hMYLQlYk27zsF3pDAu2BdUDUwJAvgdX4wdG/X/9l893ALEQUVmSKAF0eiUReF+24+OyQEc6vPrO+&#10;32D7rWe+jL4OjiCOyBC/+03ggBHOYVefirwOSyEEpwi7OuWJCZ4711zQ6U1KpW6yxN953fLYm9ax&#10;N2FNxGAEG47+1H+g/X3opfjFFGXcFALw8VlCxxXe44Teys6uXesvDRvrse7QjwczCfmgFfsy8VvJ&#10;/mzB6oQ5Dz/qlbQ/hx6/JaeEmwK+Y8hu1lyv7epQIhwB6THeSKkcPNxlx4mvD98SA+EwEEcB+Fxw&#10;B1HkldcGPOy8wNHvYJb4eLb11DcDhj3ifDDL5sgtZi/yRMgczxNuP/bLkGHO6ZeqC7IaHujv4L3a&#10;C878+C3hsbxJy1d7DhsNR+1+qgAMQnI4xwZWZu7ioK8+2Y0mwZCf2p+PPtl8/o2tV8S7M4S4mzvS&#10;hYEHvh081CkjpZIpEll8doPgQsFsu5Fyj8pQCrgSSsF+kRJcK0zhOfp+Oyku7YtSenItIEULBQUm&#10;uVjgyvMpDKUQ5PlTsqzLSI+vJZcPGujoHPuF/wWBT7LY57zA+5w4KAV5geepyfTM2muBvqfHeyXZ&#10;Pf6k3wPDHF2OPu+bLAi4IOD1kfE+azf6Cfe9IWlHwjIHjXF33f+uX9JkHMHvrO3nnt7DBzp8FewR&#10;lCIMviBB5cAL4gUhrmBZ1WUduWlVg0a4LgudH3xBvAKmIUWIX628YP3mPH9oxtyg5StThatSRCvJ&#10;aogXbnLtP8zxtTn+yK+5xExJCny+FUpmfbTLPL5npFe5UZ4RFVwhIq6hoz0cYAhSyRDghzArQP66&#10;y8JVF2wmvOn3wAPLFm9wW3thCowIIAojghRmaMNl8aJ17vcNcnjui4A1F203krEQbrlK1mH9JfHm&#10;q2SD1l0SbboiAsJDLks2pNq8Mzfw/geXgYhuuiwOSROFXCYAo/x7Dz+g1OZjvy2XrYB/2IjNoCGX&#10;xTPnBM2dHcmHc3EjEJHCjGoM5pe4azQGH4cjr367YlMqoE4hBhjErnSWXpMsXePZb4D9tJn+26+J&#10;YCCwF/EFdkHPEJ7suioaM8Gj3wPL3v0uaOclazQDezelTBC8FjRs0LLtl6Zjc+910V46oNVLs4IX&#10;/RQDX1dbJRsy0NE/bl5ohjVcCuwC0i1nZw4YYA/Gvvbwtyz0IGOBTED0sgGDnG+lV4tE3t/PXxV+&#10;ZQLKw25YhcEiZInh+aOvTX/68+C3XlyvkmloLgExCd0j0/VGfUaDBqGpii8P7O4+Fps7fITL3tSn&#10;+VhDbKYgIZuGJ2FE9pz9ZGC/xa/PCoi9MXnP1efuH+E4cqxLDAKQbNQh+oAAZH+OMCz1leHDnY9F&#10;52xZmSyQeEamvQlDQxVuWv3q4DvoAXvfCMfoDFsKO8Egsma4r/MeNdJd3qkBSd6+JlX4nN+a8xOI&#10;/aUJN+PGpQk2ps4YKXCL3ZXBRpgonII7rZQRPs/R0oXfoZSnCE1RcrqCxpDCsvX9IrK0A7c0Ixxl&#10;n+sneSCkySFRY0EpMrjfACT3peDTHKtIUQ6rYCIFpvEJWLP9e64PFS13OD7N46zA85zYNUngdlbo&#10;cUbgmChwPvl2/weX3jfM8ZedTr+GOPXrtwi+xSPRdvl5gXviOO/zAq/zQo8kYHXKmOe8A11P+Doc&#10;e+xlP48zYi/aJfA+L/ou2LPfSKeFIa7eZ628zwtRP+CC0OXgOwOGO58+kHf5TAl8r0PcbP9kwfJz&#10;QoAfx/Q9Z/WuvS/i0rnr3XzOi/0uCLgsDl2IUPDNhf4wIgEXBf7JQpiJwPPWn3l4jxf6qpW0bB0U&#10;N4u9eAA2kqI7oyE3o6b/Q04eCZ8EgB2kwrKIglMI4UEXRf7nrV75zR906Onv/VemmMtXpECESFdd&#10;lDjscej3kL34RZ/gC1YwIqtSxFQBmYtWQDtQvTpFQpupcOkC1Jn6ZcCAgcte+CFgZTIqCNelkkVY&#10;dcF6boA3qPXUL/3XpYrJUqRKiGtcmPi9u7fNhACVgl6/gtvRqCQTw28NXAyc2w9fhX65JAi2gIjD&#10;FQEswoZLEmRgF7wSZsO/DXrYOfjEOyFXyLIwJRNsvUrUY8ulCeK3/Po9sHSuv9fWa1Zbr8FkiHZd&#10;kUx8w2fcs/4bL04kTnFVtCVNsPmK9U+eAbZWQV1K7ZUztwcMc16d9ApCj23XhNtwNBzz0rSBwxyB&#10;0jWn3t1+jWwEcYc00brEN2E0F86OeOhhd7/9P2xPF+5OF+9IFYSmW22/ZL3y9Ktvfxcw4MGlq7wT&#10;NWwwH8EHLhNmNLNed6VGk9moJzsKDdTot69Lldh6wfTQGARZBxHSPTAH123WHPr0vuEugwbarzn6&#10;mdtaj/seWPKEnffeazZmWsHDjRsIVWzHCNzh1Rf8FPPiF0HhVxEUIAyh0OA3z6B+Q+y3H1sSy2IQ&#10;gB/1V8YtGDHC5XpqVZdKs/CnmJe/Dw6+QIHeCqKHgtVILwltPwzycjwOhJA60U0xNam6k6tMZ2np&#10;AtJuCz7hP4HPU3eoBChNLDfF5Or67c/TPbi5Gb70Lko3NX5xUAWHycEJlAKZHKs8zwtRAdyaGTCz&#10;O4XNXuuVOOYV38WnbBxOC+wThUgXn5Q4JAqcEgWOJyYMsPUc2G/pGIFrv0c9Rgxz6/ewk/1JsXOS&#10;cNlJsf1pwbLTAqp5arzVlwFL5iZ89XXYpC8DnU9buyQJnE9NwK55uxcNG+a09MizDolC5ySB02kr&#10;7HI4ZfX4DN+1vklJx24PH+qyKP4Dj3MCtySx+1mkQvckq7cdfAHIudsd3c5YYZfHWaHnOcGS+I/7&#10;P+Twtr2va6IVzASzKYLliRN/2OAyaKhLeVELzf2auiukZKGJ8rLhilMHCwYPd/Y68wzqc7MCjgBz&#10;ACPikyz62n95v/uWDpO4o9wvWeh3zhrmAKYBdfzOi53ivrl/kMMwkbv/eQnKYV/IXiSLYB2o8lk7&#10;ZIBtn3MSEITAZMnoacsf6L/sXUc//2RQA4K93wVJ0AXBb2vccDlPfRcQmGwVfBF4FgHbQPWCTc7D&#10;h7uUFbRAA9BahYaWB7KG06M8uD0Sq8AfPb1WX6KjwS5Agi8K4cNXpIhWnLcbNtYF4eKC9W5rUiSr&#10;L0G9hBQvXBbDGK1Jnjz1q4DBQ5wWb3Jec1ECO7IKR7g8/b2FPi//DGowHmSBhy1rU6wcdjgOHuhY&#10;VtS2Z+3FJ6b7rb1oC5xvTOOBhhAByLDHXe8fYL8y8SU+EgGLAGaxMdV29ET3fg85TX7He3PKxPWX&#10;yHZsvmwt/DhY8qbfmMfdB41xenSG75ChrvO+j9KpVIAorgsobVHoMhp0N5sM9M4q3DCTyXHBwde/&#10;RlhhjcABBgLsYNtVASwCNtddfOOhhx0HPrDsYVu/B0e6jn7Q4bHnfLZeoQAEAhKxE4bjmmjnNcnE&#10;V/wCnU9Ms1vx1ZJV2y5PwC5wgZ3XxMt3OI6c4L4pdQbow45rNhHXQWsFW1InjBy3PGzLNY1aayX0&#10;+9jVOzjFJugi3VawuaAUkdcZ0XsLAt6buR03goMF/8i13Sk18KImuFOglEPUgtKT5VQClMbkGw/k&#10;6/qduc1Q2utLifRubJwU1nmerQC2AJID1ZyyDArL2bOyhE/2j7Sj66cvQu1+8Zl31G7+Scn8E4IF&#10;xwULTwoWHBMsPGXzw2HJhK8Cnn5109qA5B0rzvq7nBz/jN+PB21RZ1miaOlpwaJTlP52eMJTvwZ9&#10;MHO7rdj/6TkBS04KFp6QLDklgCw+Jfgt9gPUWXZK7HjKFqheetJq4XHR1O+Cfp4VFhd6c/hjrvP2&#10;P4sKjmfE9okC+9PCpSclzy/0fWCI49zw7x1O80IREL74yFMPPez0lrsXQO7EXD3EIVE0N+LbQUOd&#10;T+7PpyG7bvboLFwT61oowYagC2OnebmcsXU6LYCBAFNwPSuEuJwh5M8PnfvAw04ITefumedxVuSW&#10;JHI7S/hHNfezQvuDb8Au3D/SyfXEkxZjQdUSbQBXz3NCVPY9L8IuV/zkxNMDhjuCP3+7xsPrHKAu&#10;glFwO0Pp/G0ODzzk8OycAM+zVl7nRN7YmwwROu77ePhY9xMJeWY9MJpKOmiwFxeAS2ltkA0e7vrr&#10;OlecAhII53+BDASiBpwdRGDalwEg0s/+4g/jQqFEsjjwIjgCiAbMjdWzPwT0e2ipc8xC/wsS/AoI&#10;Rx3fU6/5nXweZgJoZ6wBsBd5Hn5zOFsHu3Ru/DNfBwedn4DQY1WqEOEGaEXweevHnvIeMNwp4MxT&#10;QPvqVLICCEPANZ7/Jqjfg0vfWxKw6qIIZgKwX5MqWLLedd7q5a5hPwUlP7nuou2CbY4DhjqFBF/Q&#10;aukxTdwgvdGU3WwoamMhCnsJxvNPrft+uc+aFIQVQjNxoBEHAczEhguTZ3wS9NHrW1e6n9y5PtV9&#10;yWHbt3zXp1qBmqICTAZMw8Yrwo2XJS99G7Rwzr77718839MPJetSxAD5JhwhbdKqU+9sR6BxiWKT&#10;zWlWmy6Ltl62mfZJoMvCg0XZjQMecvh1u4P3eRvc3+XMiMNku56c8OMq97FjPOurzR+DgE7hzqTV&#10;gfSakipJEKAiIk1iTtUckVbCo/asvWYAQvulVeiGbmsFPgewpbygu/02NAzZ1gpAX6g201oOTu5L&#10;kSZXU4pdUvObKAmo6LXrl6oHD3V8Odj1u0PjZh0R/HRMMPuo+LvDglmHreccF/xwRDBzleugh+zp&#10;jSFdhhU+SY+9uPy7IzO+Oyr4+RhV/uGYGJl5xyW2S7wmTgh4bIznZHvv746IFx63Qvn8E6KfjwmB&#10;/LlHrZDigHOPoxBWQDzF3uuxR5dvDDw/8invBSdEvx0X/nZcsADW4QQykkm/+N032PGn6A8WnsTP&#10;RfOPiwFjVBswzu01H/dFJ0SLTgphSmAOFp0S/LrveUQ129Zd4ou5OEJBphCd6nSGxb/ECT8OWHh0&#10;AgwETADSJaeQipacEgH/S07YPPq6LxzmC/Y+jmeIGqAEYF56SgQiALuAkKzfEMfF+2bCNOBXsA5o&#10;CSrAcBA7OCN0TBQ6JVL515uc7utvPwDhdOgc4guJZAtgXFzOWM8L/wW+9IX5vq5JQiZEHFDH+bR4&#10;9HjPkOBksCqK2YymZhVUFxm0vSc18fbAhxwWRNjDalCIcZaMAnTIJVECLoCffxLo0f/+ZSNsPd1O&#10;21J8cU4CI+IJK3CeMs/+SKsslx14ExD1ZcrnnjieSARFFkKyI8QXiB0sP2/1xHTfFR4nX3o55PV5&#10;fl5nrVDN7zwcixgZ33PWkg8CBj2GmMUWgUbABYpBCPDnxa8t9Rk+2PErf8+gFAk4gv8FYcB5UVCK&#10;0P+cBJYCJiDgPMqtXvvN7/HRnk11CoCUKV53tdyo1tDLlnRqXeLB/MHDnBbtcgRfABeAoaFhCIQS&#10;LABZdVHwQ6DP4BGuJXmNCrnWZdGhp78JXHFBgoACRgSmAdYH6cqLVjPn0YrLB4Y4/Rq8PPgCEI69&#10;4nUITCg2EaLa+isTcXzgFvlVlyZ+stj31efWR++8DtPveOR1MEfcRFhbZJzPIOiT/BbxU/+HHK9e&#10;rDQZzesE8Xe9kUjv6TuEUsSoiQylwCfACYieLCePuvyi/mqFrl+dvHvA5qbBW5r7hTTRYO+mpn4b&#10;GwZuadlyXZ/M3OnlGnqzA5B5oYrGPCGcDOe3mtcGclqFoHTONxFj3wl4J37SJwdE7x8QfHJQ9OlB&#10;pIJ3D9h9fkjwxcFx7x+wGfm6v+eifQql3m3BgdHf+Hy6f/JXhwUf7hfNPir6/JDw84OCj1Btg0O/&#10;wY79B9pLFnl/c2jyp4cEsw6NwxE+P2T1zRHB7COC744IcPxZR6yB8G+OiF7f6NS//7Knp6x84qug&#10;Tw9YzT0y7svDwp+OiX46CuRbPT7br//AZV/HPzfnuPCHI+IfjtIP5xyxHvmc5wwvN8AYgMcBCfPH&#10;hbMPWQ2Z5OllfwxsCgYb1wVXBFUAXHOvVQ4Y5Py6v9vPx4gmzDluhZ8sOCZZcFL4G7EGmBLhK77u&#10;Awc6jPk0cP7RCQuOUzXgf+Fx8W8nxHMPPvPAIPv771v8/jqYBgFKAGxYn0UnRagDmoDQAGbC/hQs&#10;iM20+V79+i+7f5D9goNPI2pgPIIIBX7yU/RnAx52fNXN0/609eKThPPFICOnhUtO2go/C3D8NQFh&#10;GxqNJoNeUfspoDb+NCvi8ff9nU5LYD4cTglhNUA3HE8jarB1OEUodTw2ZZjE44GBDvPDf3A8JYaS&#10;OSeJnYmVCJwTrZ+a6w8isPjg+1A72AXnMxJXUj78UORCwQVMDJBPwxAuibZTZvt99P5OUJJ3PDzc&#10;zkjcz00EzlHZ/ay16xmx1Vd+ILEeZ+3c2U+8UJ4EhyOZvdbj/vuXfL/e2ev8JJQA9svP2YIpeCeL&#10;YSy8zophXLxgko6899Ao54httCYUVweo4k4RWzDR0utXn10/5asgnzPjfJInAvxe56xgVsiynKPU&#10;/7zN8jNTn5jsvdL3vE6l++XbsJk0MEF1gi7AFsAQWCGy8EySzA30HvDgsn4DHOYGefolS1ay8QX/&#10;ZApJ/M8TSsEyOH0ITJmICvPXuA0c7Og4/8Cjr/otOzZuyWkxbhZ6GDd04QkRumXekSlDRR67N1ym&#10;kWgaOCCWUyE1+084UkAUeaTnK03HyqjkzB3TwdumLw+pa6TGfmpd99Swdr6qgaMUjPe+kOaliVrA&#10;Mq2OVv0ClvCc9DoWBlGOUvqsKiNXnGJ1NCsHD3V6bJnHy5FPvLXP6qW4cS/HCpC+liB4I278S3GC&#10;t/cJXosa9/ginynTV6s71S+/ssl6gc9b+8a9Gz/+3f2CZ6OeeDX2iXf2j38jXvBq7KThr/nc96C9&#10;+Hvfl2OeAM7xW8hb+wRvJIjeiB//9r7xsw6LPwL+EwTv7rN+PXT6/SPd+j2wbPwv3rMOjUc1AP7d&#10;hHGA9xtxoic+8b5vnPs78RPfT0C5AIWwC1/sm/Sgrder6xw/OoASCUqQQWO+Ofj0wx/7zfs+mi09&#10;QXfSpeFPrTFuCjz/2NN+7+6TfHfUCpbiB3CEQ+NhNWYdFn5xSEQlR8SfRj/Vb8iy+wcu/SaeOAJO&#10;N+uI5LejYjCFr+Oe6TfEqf+D9pPmeH++bxyQOfsoUQPYiDlHrGb//9r7Dqioru39iyA4gBRrnBkG&#10;Zhiq2IjlaeLTGI09Ro3RGHtHkd6bNc1CkSZIL6JUNZY082J80fSYKKKisSBgwUqbxlr/b58zTHi+&#10;xPD+65eXvLVy1uZy7r3n7LPPOfvbZ+/bZr8SZRaX2U0skq4qkVt4RhsJXqKBIQvK5G/sl2JLRqQM&#10;Lol8dvoL6Oz0OF/4JqsOyuE1UHCBuqXyQUtCx46Nf9yo0rFP+AGfDK5tNT/dNe8eMG1r4IIyB5gA&#10;sh0VMA12MA1kRA46rYQdKXZ1XRgjmK171idyRYUdfAQgeXEZTInT2gql/evhgpXv8pQlKAy74P0e&#10;+Q6rDijXMTPkd1gGVggZ1hyUrSmTPB8ULQheRsKaOQn+3ohKKEKRw6EAUNeUK9xeiRa/FrO6xN7v&#10;iJ0/2R1Z4LH+3uWS5Xve6NoncEGsL1wGPyxBR+BZwApQPAItx7rkc1iOyML/sLzftJg1b2RjcsjT&#10;4UsElFBD3yu0sgqY+VZgwBG6ABF6CFaA6vofourh79vB4oQechmxKGr+tNSam/cV0qgZUcFhR5Us&#10;9HDgMQjzUSX+JX+3dAwxM/Ue5xMZfFQZdFQWfEQW8YEslJkVABuhB0pGfECXGHDEK3O1qcjHRR6p&#10;WLhhfpkHrPaKCgeM85JyGcwxlMSrQtL3lc2r5mfRlwSZ74lU39iGiJQvoQcvdcjQ6qo7eFFbWqVV&#10;pjfAORKA6aWljYTS7TfplsyOWv7A4ICMe+9f0gCWH7KvsAClWFHhA3/U/oGWu036xpCQ+fGbG717&#10;hshivDyyFS6ZYudMxdhcqXuGnTLDfmiOZGC2wm2PeFCWk3x16DPPhO/L+c7Mwsf1nVVuGU7OGeKh&#10;ucqhuZJRefIhORLPHMnQHKVzhK+RlY/VpA2e2fbOaY6A5ag8ybBcxZgCOQCPwiOzxUNy7EfkyYbl&#10;Ssdm/U0QViP4lHsHD8shizAiWzw8VzYediFvoM2MaKv+Yc9nO44pdB6TKx6ZqwDgR+bYCz3WD9+6&#10;7oVC+3H59s8T8mUT8iUT88XyhZtGD9+mUrUwJWefO9LRdUXf5XvF06Mm5PeHKQEH2Ihxe5UT9kon&#10;74WlkMLQTC6STswfbOMULHTzHbTZZ/pexZS98CAksFPTChQvZY0FBuSKGBu38FmFg3FwUoEcTCbm&#10;k7fPM3NLHZeXSQZt8BNM1tn0Cuw3I3p2kRxmZU6xHWYascPMYsm4HWuNTNbMyhs2q0j6yn6syRJY&#10;n3mlcoB2UHB0X5EvvSDNXoWFm44uqJpVX35S3dXS/+Xdc5eUOywug+GgWkDsnCLJkjLJwhKs3ljV&#10;Za7e4eZd1vabGrmmQrmE+SwryyULy2WLiyVu8zYgSB4WFbDygBN2AeOF5c4wHIDo6oNukG3lAdky&#10;2krWVQzw9A7varIWwfPMrCkrymn9X3vIgWIQCkBce06MeXZdiM9hO/gaqw46rj4gWVFKzsLyvQOM&#10;rPynbQqGMNhdXeGMU0D46gPKtQfsKKAgR0PmVSEb7hXjIAlvbearKSVAVaXSnDx2wVTkuyR9Dlaw&#10;tYfcYIbWveewvhwQdaWLDoecwWTdQYcBy2NGj96Z8e5xW1u/ZblzYBS8D9IFThZxUOjh+x65EmMC&#10;ggUT7yGvR2CX2QiYDAeA3++IHEYk8CjKyME2GFbgiGxZ2htYeC2N13kEhc/ZJ5lXRmMyrQiD7Ahj&#10;PbtIOa/EZbBX6EDPdyC0qrUJEwSxm9V0yxTgBAGc7Lou5Y9e0mA5PXhJu/1z9fLSRo1GK7Rq2t79&#10;tNk6vg6OrhE9zau/dyqKq8v4WnX0MuETQIXHC2S+f4UWUnqR/Cf60TtSBQZUbGuu3BP1CrILX9cn&#10;2VmWbg9M2qaIlXvEinSxLF0sT5MqM6TImM6PHuhIX4g2fy5Sulvsvkfskim3TxcrUyXY9ksTu2fa&#10;u2VKxMnyLv38BVs/98S/e+bai1OpmHyPGKcUu8WemXZuWUqPLIlyj517hmPvKC/4h4LI12nDemW6&#10;YlCOclA27AIAL1OkuJsANu6BnlmuLnvEMAHDcyWDMuxdk58zs/aVbfTGkRG05ktG5krB0CPD02Ze&#10;zKzpqfASSddV/C0T+vmJ9av2WUyOGJnjPChLPCpfOjJXBlZAO/D2fD5lRuZKRuRJuw4OF4RV9rM2&#10;DMp0eiFfMipfPiYPBWTu21/rYe6fEXfCzMJPFuQ3q9gRfgEqovoLhc7j88Scz/N5A3tOjpo1cZdS&#10;EilbHgVn4YUCcu9HFyhhGiYW2DtHBnTrEzBo93Ozit2Zi2EPhMNSjC9QKoP8uvcIrL1GbwswL50/&#10;jtP2xceXLax8B7+9Cl7JpALZtH1ur+4nwE/bJ8dqP6vYeUaRYso+RxefIMFsvZG139ikKZPhYuxz&#10;g/mAqs0tdTOfHC6YrnOcGzNxrwIQRSDzSpEEBmVikQfAPKeYIhEUhh2ZstdeOjeqi7G3SBw0q0i2&#10;sFz+aokjDA1cBsQgc/e52D7j5+wTMaNADEsBhwjLNSKRhYhN9itN7AIHrQ+bWwJIy8ANa9GyUopE&#10;wGQZIosysgKIEV7cGNS9d1D9jQfc00E/W9l36H/88oYFcJ64bmUxw/lBOYzIkgps6UIG6q46IFtb&#10;7qaYFTVhbMJrL6ciPlpZIkNJRCvYAqgwCvAyVqNKhWxF6TAzK1+hj9+q/SNWH3RYf9gNbsKKCrrA&#10;Sd4BXbmEW0s+xZpS95c3+ncV+Vh3D5QuCx6Xpxy/l6ZsfKF8YqEEdhwWfEiWg+uCqBGeb6ua+Bfu&#10;+X0DBJIES/i6h6p1iEI5XA9cpLUUu/NKmnacaIaPLKCrn1SrLOLr21FKEOW06mDLB1fIywXi+SVf&#10;7NJL5eyNco5SntBwU7PGURouWhbVM0neM1VsmWRvlSSzTnawTXGwTcRW3Ge3uG+yS/fZ0ROnJK+Y&#10;n207M8py10Br/XGJJE0sSVPI0wFmsShRLEt17jYy2shorfnK4L4pMkWGoleKnXyPkzQFSLaTpkuB&#10;Z+AW6JXulj6zNNLM1EcwXtM70hsrc79UsWKPVLFH3DdVbL99rtBlbTdFsCJdAZDL0hSydAe0JQtf&#10;b2rp2zvA3z5RKUmzV2bYKTLsnNPtlLvFNn8P81teCDcD/eJ6gBiiRa1+N+Z9y56BQ3JkzunAs9w9&#10;S+KeSVbDOd0DeRgFjwwHj3R3057+44ZtEyz83ONegmswMFvqmdUfZ2Ux3uZWAee/rV36epbtkAin&#10;5GEumbJRuXZwB1wyxJ65ihF57p6Zrg6ha7v2Dn2v6PvnRryLfo3IdvLMkY7IEcPuMHfDSTw7HCbp&#10;2e1LYFlGFzgPzVbAyozKJ9/eY9P67pZ+1VX6Lz6r273B65dvmfYMGh4aBCcFXj2wDfvyfJ5k/F4l&#10;XBK4AOCM3aErwmz6hkmlkZLFUZMKXKFnI/IkEwvl43JdrT3Drc39hF6Bf08ZPKZQOYW5EqMKBs1C&#10;0AGNRNwBV2Iv7IV0XNYIU7sgUXe/rr38J+UQPmcWK2EdXt0vm75PNvLt1YKVz8AlMWOznabvt6NL&#10;EkVwBMgNmbbPvbt9QM/xEdP2us4qdphWaA/8o5U5FKTYkUNRAoPiOANMtnhbifzOflsLfDJzREBF&#10;N2/VPba2ChgWGjy3dAjKzyuBabADc1iHhWWO80tkwOrkogHSSZE+S3OnvpTksShiYbnTwmK3+VTG&#10;bmGJ84JSmAxyNLBdtM/FzNoHi/OLWwLm7LPnjsOKA25LSh1RYGGpksGeTMmr+5TOb2zytI8aNzuz&#10;79Sw5/NdR+W7IIIbXaDAGoBpGp43eEyuovvoKJ/V+7Xk4ND1aa5aQCnwCXBylGLLUErXjQrPavsl&#10;3fqoWo2iAorWP9RYJ97mH2ogvzeWP4FU2y/l7qEq9QdXCJMAJ7m7WFTZLlbUJzze1paW0HWlwtBw&#10;YYdCiFNaJkmFBLEoSUzbRLHxLmTcTXfJhQEhMb7l70QfE+yDrRNcTRMcUcA00dE4QWKWKBbixUKs&#10;xDrFXrRllqlovWv/LSYOIULMa+BjmSixIiZi6yQ70wQ700Q7swQqabRxtmnPwBCv4u5W/qZrQ62T&#10;3KyS7VHeKllsm+xuuThc1M0bAaH51pn2u50tk8W9UsTiVA/zeeHwP81ejpakOcpS7WApaOVPV1hG&#10;r+/SO7g4+5uW5lYdFlIdPY1Gt7nUmq+OV3fpGWAd6NN3NyyLFFC3T3WXptvBXsjSxNJUOY733rrI&#10;yGTt/uxvn3XfZDYjRpysVJL1QQHXPksinnHaAD/t4rc3bfqE2b6+2T7R3n6Pg3OmDAbFLcteBouz&#10;81ULx1Dv+VmPHqsWvboHS7ciDQXkHpnigTAKWRKH2ClCn6CuglfPeVH2exw9ssg7gGGCQwH/wnLB&#10;BmWvoEePoQf0kzO0mEKLMTHN6rnjEoymRHrscRuVy7yMbBfPXJchmWLgEDEFAoShezyEyRtXzM3Y&#10;tfkDE2nw4B1zB2W6wspA4Zx2jUI0sfvdT/raRfaZFTMy22loruuYXEfPPeKR+W4jcpygiPAChuc5&#10;gY9sWQQm4p2II8Y2Ac+mTEcTY2BBCiQjcqSj8lx6zd5gLHh1kYWMTf/bqHwF4P18gQLOwrgCufuO&#10;GV170D3bMXuGwI6ML7AH0l4opKCArlzgyF6EMDIcHPDOYvO+QV+euIo+Mt1jWs9eCV46N6PXpOgX&#10;s8XT93vAlGBNm1JENgIuyZR9ckRAEzIG2jqGvrv548CVRbaeYZPy+tNVyX2yWYX94VwgP2efE8zB&#10;1HyP8dvXCzYBjg5RvftHTs4c90oBCrjNoqsYdouL7REIkBtSKJ1b7DHqnbW25j5JO04WxJ0w6hlo&#10;9+YCeIhumWRYB2bLMdruaZK+oetENoFHCr/Dwsimhny0Fg05p9zXbae29xhKS89rwz5S9Uio5x+7&#10;FtA9LIleB5sMF3gNKMVuzMctcHqBzI9/ouUUaynb0rpquHqk3za3fnWqpq9NYJfZUaLtw4Q4dyFW&#10;jq1pAraOQlx/4V03YW5Ib6ugz49XX6q8LXWIESaGmG6ZI8QqjOPshDiZcZyTEWrtdLLe5CUMixw+&#10;4M2rFxsGu27qNjzaOMDfNNxbmBduMSxGWBxoEtvfYpdSiHMQwlZaeUb+fdi716/eWzY/R+QZahwr&#10;NUpwMUlwEGLdbTctEmx8g9YUO9hHdZkcabLzb6IEuUmc0iR6iZHl+vHDt5tb+QlrAyzixUYJziLY&#10;i83zjIaGTR38ViP7cXUk7iyQ0uvaHjU0LXsju5tjqHnEGqtkhWWCEsBGxjrZsVeS0nKX3GzrbJsX&#10;o54f9Pa9+w+PFP/Yu3uA8YoQs/j+0nRX261TBUXotrAD9B6stq0k+0tr47Vdpsf0e3tyzyQ726TB&#10;8nRn00gv64ERzw1+s67mAeYxPfFzDKblBi/bXTAiTuIUWY9tU6xHRw5RbNgUdljUI6jnOt9+SUOt&#10;U5wHwNHY1V/kE2Rt4bN1wzECJ5DJPnvJL65oWh8eKK20MV5nsyiqX5JrvxQHhPTu6WLxbo+B2e59&#10;dimUaU591oaJuq4vK/zu7u3Gl/4eZ/5CtDRuknO6QpHk3ue1GIe+YXU3H5dmfmlm5mP1WqTDm4vF&#10;QYE20yNsxkb2jVk1KtfdOd3VI83xmVWRVl3XbYl6v67moV3P4F7zIj3SBwzJUnjmOg3IdHtmWbCF&#10;he+7UUd7PxNmMy3aI3EUjItbptuAPQ7u25f3GgkfYX23WTGDMqRDs51gPoblKIZkiYdgmy1lVoAu&#10;SYzOl7i+5W1m7nPmixv69YjsKP3uDubog4pztpYB3ZdEjMsYPCZfOiRz4MgcxehM8YQij7E59kPT&#10;XnCYF9nHKvDsN7Vnvrreo1eI3WtRw5Mmjcp2fqFAOi7ffnTWoNF5ilHZbgM3+Vi4hi16JfXS2VvP&#10;9A3pMTZ6xJs+Hpu8neZH9BgV3Wdt0Phct4l59uMKXQZt8u/tEPjSy7vv3W1sfKxaMCPFpn+0yM9P&#10;tttNmuIuThb3ife09AqzFIcELi9sposd7VEivdBDd1wqLvL1k7YVF9vKLrTtr2orqdQo99zzO/QY&#10;00go5dcxS79v5jdj6J2Ydr/XZHtNv9S7/D037vTSd5MYSrGWGu7EtI9Vm7a1uSjrm2ck4V1t/Eye&#10;j7SYtsFoWrjR1EhhalS3lyK72IX06R2SHPuZ5nEzqpz++NJg961dbfyNZMHdnos0mxYjTIoxGxpm&#10;Kg3uIvKZOyXl2k8Nzc3q6h/qFs3NMOvmY9zdf7Db5qC1+2x7hxp5hguzorq9EAmDPeWlxAvnbmOe&#10;vv202lwcbvVcpLAwxGh5SNc5kUIvv9dm7L5T//jj8nOYElOXEKOXo7pMjTK1CXh9eur1m4+CVu8T&#10;Ga0xGr+p6yuRJlMjzW38hw575+LZ26TbOrpBChPWpqPvd2MXPaz76d6MmWnAttGkSNMlYcaLw2E4&#10;hFcjzGZEdxkSJuoVqHTZdPJ4NUYD69eOjR8Ym663GLdRmBJmbhf60vOx9+40AqMaNV2DPXagylm5&#10;wdjG32xClMnLEV3HR4os/WZOSKq+eI8WBpX64d3G6VNSzJ8J6jYr0nRhqNms6G7yYJks6vOPLjc1&#10;qcK8Sy0sA0TPRphNDe/yYrSpQzB83YDV++83NPP3RSA4j9YQWyOvamndHXvSqmdwt4Fh3V+PMFkS&#10;Yr4o3GxupPmscItJMYI0uLvId3PIIf6U0pnTN1wUMSJ5SPfpUeajY8yt/A8U/QBvoqVFVZr3jVy5&#10;0dzMp3v3gKVv5Lzxarq1tT/m13ZGhMg5FC79m9Hva1tUqhZVRuLJ7uZ+ZhMibRZH9nwj3GR4WPee&#10;QVtCDze3aD45eM6uX4QgCeozLcZiUqTFkHCRuW8/u0jB2EseGIBAxiUTfo24h1d4zzcibF+J6BHu&#10;55Zh75JhB29CkWbnuMXbtJvPT1V3VGryFyAY6R9MKrOAabEnetsEmdr6mYyJ7jMtqt/MaMyOzfSo&#10;7i/F2PQOsOobVpL7LTlHGu2xkjMyxw3m5r4i9zDr0VE9p0VbTY22HBLevW8gDi59PbOh7lFjs7ry&#10;y6svv5JmaurTQ+Tz7KidfiuLevUL6TUiqs/cKMtRUZB80dysumv0uAIUBjZu1fwsM+sAkXOI2bRo&#10;k0nRIkVId5ugDX7lTS1QJAKMmn20Cdi5fJ9ujZa3oxRLaEkVQEsQ3fCpxjKhvvzHFg4ugb9Hc/uR&#10;xjXtLgNnLb3IBqDurDPbeVMUVxvxYcuxy/TpQWAVKAX6gVIg9pNrbY/pcVdig9bxHxExMH/t4t3C&#10;1NOR/gfWryhaNT979YJc7+V7oVXZu/558dwdtMqr4F9D/eNjpT9uDTscsKZ47ZICr8X5wetKE7Z8&#10;dPKjy82cNXHUNT1qrbl874evbjY9ol8QhCGM8juwYGZ6wMqiooyvWhAysst9KPzZ0arVS/cOcN7k&#10;JI95cWz825FHb9U8QEPNjarKM3Vbwg4vfHXPktezE978GNDF8aZG1bH9Z0LWl8+evnv53Kzk+M8b&#10;ami4yVOkZ490sGTQA/2KSk/ztj1saDqU/+2qBXmj/7bd1WPrkGffmTs9dfX87Ajf8vLCM/Sjlzr6&#10;YB/Ka9Sajw5U+q7a77V07+5t/3jQQFf2cJaIzdbN6w8L0r70X128ZE6Gz/K9pfnfNz+gx0RI+TBE&#10;Ol3t9Qfxb38yc2KS57PvTpmYhO5cvXiXY6/pcetnxy5uDj288o3cwDXF2zd9+N0XNe3jwNmTwPQP&#10;CsE6oFFpvvvntS3hRyZOSPT0eHPIwDdfGhePAYHape04cfaL6y1NVJ20oa3txpV7b0ccXbUwP9z/&#10;4DensGoRT8733p2myjP1Vy81ABWtzeq9e77ERC+YlgrOVJKkpykGYj4oO7t++d5hg94aPuRtZD4o&#10;P4v+q1XUwpXzd3a9dXzNkkKfZYVbQ96rKPj+1MeXzG2CLMO9pOnSvrulvRLF1kGBXUy9u3Rd12uj&#10;d99ksT3CinS7XqmOvf18zXsGwx7p/QXWHAaMMmzn/Pd12cmnw3zK1y3J91qUu3ZxvvfSguiAgwWp&#10;p6GcVEWt/xFZMEF083bEkfXLCr2XFfqs2BvsVbx7+6efIxxsoRcWuS/d3KS6cPZ21Zk6DBHo639e&#10;C/Eue21mOuKsw0VnEMWAJxK/IgRlO/lh9Vvhh9E6RiZu68dQXXJy+axgOognSfuPa4RJ4LPigg5L&#10;KF9Iyy+27Turdk1vUKTdvddICoMk8AchMA0bP2422VlrGUcQxdY0to59Bulmr+Q7JWfVgCVC02PV&#10;dO8UPvBh9pZqzSMaF+oMAx46xgFInWkmYWBT0QeUQIZ/lQcJlqxVhSia3t6gm++sgFajaaavWtFP&#10;JUAyTCRpjL5f6BjjCw1m4kJTwR1WGQVIs/h6Tsy0AG1rc+vDh1jMqGk+gUjIQImJv0qj4o+qUIhA&#10;yoSSNG1YAQge9BFwnuoet12+q6FfIuiQ0D7J1qpBj1AF1NJKP42qgsfFrmEgYWrBiiNchzLNkJrk&#10;x3FUpAxmn3WEcAUroyJg0XihPJ8WntgzTzpYoSYVLFRLI32ElvrCOKBWU7OavkzHhknbzH6fH6fI&#10;vlDmwh39HBNbrsQ0QPS6PGq1IoPxaAV3+Mf652E4czBEBh1HcZpT2CzWBCSkQqwtXqFFRTJjulVN&#10;9HEGOsWeLkBbmBt0FhLy8WmG0rPL5owBpdbHVAUNwlai6pmvaszMfc2ilwpxzgglrFMUwttDhAGh&#10;gnOw7c4BVsl2Zon2oiSpRVw/0YKIF4a+AzCAG+sUKSHTApIfA0xs0RY0rFWNrtED+uwT2Fx5kPS9&#10;pY+BkKMEdeK2HopBIwNeYIQO6AeNjQk0hCkwn8pW9pOzEJu95NimaaEuULtsEDBr0D1wwwhrMFbg&#10;B0lZGSQu9k/3aQnFWrr/PAPnBV1JlY4ger7N90iLVUL95uMQnNpC7xCXMu3B+ntXY7XrFtZPY/bw&#10;PXsCiZ7vtY6vW1TWdOAifQ//cDV96wGsj1+jR4FPXCeVBReIhQx1iyXqGCOaFYp7iXhvMXp6Wdkb&#10;6ziGuUc9HCQ1RQ0mD40y6QY9N0M6jsSrMebElmfoBWfUIl1ho6YXgCccbOW/F8pGGc0QcxAK03gS&#10;RqkYG27IT3lqkhpG+9/VkzF61EpRPrGi39TCWf1SxbdUpYPmYfohFM/jOPJga4A9El/WIAa0gR9B&#10;YkNH5embNKw254EglnQCWO2gXtTrf+klycwxT3muXTr60k3FBW1jh+vwNJpsOjjpW2LCUOtUk4yL&#10;fhxYp9Bl2mEJY4cCyFCP2o/TMDGeNDA0zfruU1/aDSsfUp5HXZoFOM/0G/5UgI6wn5C9fOmerYW3&#10;aYiPUYJYSJAI8WKTXQ6mm2cIm2cLdGmDriyKksRGcUqTiRvWr9zPtIJ4Yngf8Z8R5R1pF1LfkXbF&#10;YR2kuSMB2uVB4j1F4hz0eZKZ+CMDW2OYQRoEqk9nMeRUhXWZV+zIgWfYZLB9dgQi0RG1BvOCRa7k&#10;vLa0SvdedVtRJXxdAm3phbbs79R9km6L4uurb+utIrjTNV5UQ30cCv+gmd+MMd5Za8QCVLqGtK0G&#10;LnLcKRXAiRUVHu8nV8mNZsEqfY+X98Egrn502NxgH2z1HWPYoHNokc5Qr5BYn38eNZpehlXKt/cQ&#10;iXrIDzJotdelf/wUPwsx9PEY48pZ8QydJWDqq1AZMgw/zysSFwQ6dOGutryKPuL2j2s6IJ2OssTF&#10;5sTY0kE+l+gI32edpXaJOVNuHOFDzqef6rCkd6sgEzuLiae62CUOrDwTD0wgnkG3eKNIBgGQOGdu&#10;fW88pN8COniRPo4OawDsdahL31ij7wahdSYYxoTEA8bQGAqwZyH4skxhKi8Gap8vJDaM+icQeeJ1&#10;kXDMICqKMdmpol47WCk+ArTH2CKhQOOjRoldlPHyYCFOKSTIjOIkRvEywNVoJ90sMEnEQbEQ5yRs&#10;mSGY+Rws+Aq19Yqn031bRz/qw/M4SJzRr/be0QnWRMcECWlYmNpgJQDmaIdk47WoDPFpr04HYamJ&#10;OQ07VWQThM7yoWV9ocLY5SOGPE0onLX2n2zkMtxrpgcQgEysnPB191WSu0sXjc63FZ7TTSh4CNxF&#10;fdDEC6MVzKDQcXyrbmn6pdwRtt0AlA0vstEdmh214tS7ZWdV/Dl96C5CU6wzcH1xBEB92EoCIUFQ&#10;GAuwJFn1slHHeMIRWEDqJGuUdw/J0HPoOjLYBR/+1DiXDnnw5eNCywuqtNIiCYaMJ3WGcMAAzNs1&#10;gIG4tfeRTBsGkyslEmOILW+RLZVa+L8/3KJLZegpegc6eYP9+iO9QKufeCSqSOgCR8aa8cGA/txr&#10;VpbnuY7i7K3HWkwS9VE/j/qZ0zurjDFfvSEMncVgsqtBlOcrP40EczPaJUEyoALcrtxvO3yRTAyM&#10;NPQAEQoaRWPgDAFQizGjhCMG4XkCGzRLhdmPLPLEGmBLJdNpQx/RPqpj1Pi9ZSQqyWIKlic+hhEg&#10;YZkMIEN5PgJ0HKahuXXlkkLzl6KEBKVpophW1Hi68QagGu9id/LisJV2mxfp6rLxbu0j6j5jjtZO&#10;3aSeHr9KiyrXQyQIqefPZpbLjLFrbKE1yZBwtmMGG3DFeNI4MFjSoOEIc7gMxZAnhWTLG+THP5R8&#10;rGprJEeYumlIPM8GhrQOQSL80H2VWiybQGZxVVvBWe2Bi217K8n38T3aiqjTPvVOZR15XahLFbXt&#10;KGWH0Fxb7GfNdJmXvR9jupO+J4g8UAoaW/CorFLDFRf4xFoKBxiLKj3ncIV+nQb6R9rTDg8mLusS&#10;kxvDV92gxToMVN96zKcGNp25l/rYSi9WzX3NlzVaxNY/3qbvKj1s0aH/9Y1t9xvJY+FjjA2qwPU6&#10;f4d+ChIuRLs+sL4wXYQ2oNaDZvpoFR0EzFgG29uNbYgs9P4jRKBXXsiHudVIL83CmS+7oMMWBKwe&#10;vqQ9ckl79g4ZI9Y4WYr20WcrFWsb0Gpobjt9XXPmFn3TjCaSTAeNKhIWZIAfygSelXfbHjQhsqXA&#10;j4uNcUDz9Y+0sAgYzLO3CPCkh1rCNonNBhbR37UHOgTM6C8bK2oCHCDVg5a2m49IeMw9JgU2FBnA&#10;9VCV5v0r5L3zn8aDMIjFINPPXWAS4HjtY90XNRoIAD6cJ9plyqWB4fimTnfiuu77Oi2EbFJRT28+&#10;hJDUO0iIhKnBgGOIfrhNYiBshMjoPk0uHyJa6HTX7tOPAvJPfCCY57qBhCIflnwvWPiaha1mt83l&#10;pon2JvESANU4XinE2wkJDqKNSwULn5RtH2GmaGjal1O4DOgsWdVq6APsIFMjZrx475CwC1Gxh7oX&#10;G+gdzo+uaGsfIU4n3UMxrBCGeJVE1+rQU3T56GXdmXotFANdBmfEk+0xOI0/Z4/xQRnwrLhIn0rB&#10;LkaPCN6y/rV1er7gm7q2A1Wa/efJsy2t0gKiiEIhNi2kVW3bTqoQclrG1+38rIXzJ21nGfJ4kdAe&#10;mOIQkDAm/6EorpaCUvaoIMJUQNQ8jq76rqxoeu+iBj40gIrVBtrw/mXte+y98vcuaIBbWG7MEAQ9&#10;d0f34y0d9BX68XVd26dXtfxbwCgJNQW8sYshgNyA4rk7tIUefF6jf3MHZdh9Wt2RSxoCCbMLqI5I&#10;GMUQdP1YTz9VhHHhDNHut/Vtlxu01xvUPzVorj7QYffEVQ3CaUgFzYMM529rq+62nbqm/vQaIZAf&#10;/55EbcNxyAxzc+iC5iCIhfXgjLAB8mBMscUuJDl1TXP2tg7T/NNdDVaty/dpys/U04cRUACThIqY&#10;APCBlUHvKu+0fV+r+ccVDWYCBTBch6rUFShQTTYVQgKQwP9XddQF9LGiSlNWRcYVXfvnDR1sH+zU&#10;1ftaFENhFCA3qUp77KL65FUNhgLyoxWUhIuLzhafZ3NRTUYakqAkhIdUqIVp+uy6FuMMnpAcXjEk&#10;R1++rdNiQLiGoV0IANkwFF/XYgapUciJs+AGniiAVbr8gv62Adr69Ir661rt+bs0wuzKBfEBB7SI&#10;4cXY/vQA8utgmLDi4TjGAXwwkp9fJ+awCKR+Gg2c/+ZW7cL5OZb9Q4S3JiMWtaBHYuD0ik0B1F2O&#10;wtYJJq7B8yYk3XuoAvoJ3QzfGB/oOlRx33lyHfdXajF9GKhPrtGoAjzf1Wm/qdWiO9BMqBCEx7Ac&#10;uEC9YNimofviJs0FiA8mugzYUGfpco4OAqMkrX5sauidlUuar2qpU+D84RV6i6X0vKa4SocxKUa0&#10;eV4D9UZ/ofxgePom9RerJXiC4OIS20q6XIRRhaOLJhJPq2yT7iDAHJH74PYj5oy0dxCJUMpXP34E&#10;C8JnP6n5Y/dAKfxe/ngD/F4T9nMy646oDl/UYNpAmCRYL67QnAA/0JFqLW0JWrpDF+lD+pg8dI8X&#10;wLggo69VrTt0iVSEn8IsoiSGGEewC68dGTp4idYEsGLHifjxjlswRIZ4suqQAepCes+8/6PVWtJU&#10;VgyESaLyYMvei2dS6R/74HxoIulxyjZEd1x4XoWrMtYolAGhLq+CXhy6hCp6dccRLj/O8kbBnPSb&#10;VUejIJzFUPDydBZyMkJzOMXrQgbABsNId9WYYjGB9cSFAXPUhRphi7PIgFCLdYHOQiqOK+RJ26qQ&#10;11WwGwBcfip/gRRXX5c9+8K3VKWKjoMhFgE9h/M0btBasOVWAGVoCwQCKqw8CMyhvpCKiLXF64IJ&#10;aTwjGBponX5palVfOX/Lfcg73RwChaB1QpyLabzcKE4hxA0RfNaKHIKHPvvuleo7OvopJ1JgECoC&#10;WhjGkvNaiMd5ooNoBVu0i4aAMYy8/hQjHAGwAQ8qdoHMDZcHVfgVHeRRFwWoO7wWYU8LjBVXoiEa&#10;ScaE5hS7KAPIwUDAQGMcwBCnSioJveg4SoIDShJ/ludsgWe4vsikfaNRpDdgaRTF1Z24TG4Glkxa&#10;z1kH0VVCKQ7RGDGXAAnB9PaTrcbba4x21hnF1tP9mG01hFXmAAOrAUeb0RloMJYjqA6QRsC4RMsO&#10;110C0iUCKogf6Qxx3e0MYYx+kzpZ7L9GAEMnCdPcSdIDoB2iTyeU6Qz9p1U6lu9ITxQzEHQUfUQB&#10;4ARdwDQhnOF+I1CqUmmuVd+Z/vLunt0DTNxCjabSUygit5CuNoFrF+TWXWuAo9sEd58tKlBXqC7G&#10;lvSeLXfgCRj8qYiAzZDJIKorBnrZLtZSjAME3v2txim9wXj7DfO4uh2f0WMM3AB1TPS0PRIzTkj6&#10;yxj3H2uWlDVSUMoewTeJraPX2RCvMh/YJK5+1YHm0koNRhkuBEYHixKQqV/H2p9I5GSA1m+Socr/&#10;BBlA9ZvEEdV56qjrnScDDP7kRPrKli/DLuIXpFY1Rbd0GQmBcIv6aMX5UO+yVQtyVi3K3Rp25NTx&#10;K48a1aTBbCVBEarTRi4l5wMwgBUyBnj8SQgTinUV6zAWVQiJIxBy7znyQYrP6+JPqwZk3ofHirVw&#10;SXnToyYsoL+EUv1/6rn+DI/IrzVo6KLwthqwMGFOLzKUJ+jeBO5n7m/cf1YfbnGPkekuZbAwcsR2&#10;hOv/BD0BsKeQAVS/Rk+gqPPE1a7z9P9X6/+KOOo6T1BTKCsIMvM8DP0DdmWL+3jk2SEmo6suWmy0&#10;7IETnUaFg/wpH3IC2S2ihmYSgOs91iu+nGL3T0VYMzk4ORncaWS2nFD3SaZbKkDZuPyHdQ/0gefT&#10;UIoT/CYHRoG7vpduq1323AMLsx3squ/OOgpW2+/Q4Aic6bSvVAgX0TAWQ3J02ZIIHWWqTGF6Rwz8&#10;96kjrjpJHZH2FOLYeDphWAz0xCkDPXHWUP6PoidA9Ztk0L9OEnf/sEUe6osW4fV9Wcuwp6YfPtWx&#10;h4Ggfmot8ghB6QoxHF2mmaS/tN7qCNgnb+j5cHxi2xEPfxKCYNBD3k0uJ5bWvB+06w63GMXdMkcs&#10;GntTkdZwhf1mHF1U/zeIIhFK0Xe+jlLMyh1fVgEHf6xTD8i4B1/XKr7OLK4OkSrwyZ5JohWVLi/F&#10;1ge+31J2XgP9bgcGXTFicSkpPT/YSfpPy4M4tH6NnoBWZ8gAGNATu50nTMafijriqpP0hLb9XxHX&#10;VPDnoEKeX32puk13CLk2clXl91FogWW36+gcU1F6AkGjOX2T9N7AB2OOzBNt/YEEYTghX3ROW3JO&#10;XVJJt16gUbGnVKPzHori6owphKzBQniuzgBRAt8voJS8jPb7TkjIw5zx+0b81Nl6zZj8RxSUbrtB&#10;L6CyhZR70ibsCjCAqki7u+sLVf4PdO0Xji5EwbgDJP9RtNkRXZ0nDq2nUEfwdIYguYGe2P0TkgFU&#10;naSOmvS70hPtdiR+FsJDazlQkcGRH+voljXBE8un+l+ewYa7q9Ko1ey5jiYV3eo0IJw3hzxAi/ni&#10;u38scXxyQr8gFeSEwFnfqb0ONdsm3qLvdbIbKMOy71XW8gdYKFFnfynR0/Z0g5hZK0NpJBoedi8a&#10;x2/c08wpbsRyCnyiARHC1O30QBJHLN+FP/xy0aMd/2wtYZfaGep0By7QzYBO0hPoejpxRHWeMItP&#10;p86U+T2I62vH3c7TE8rxi9TJYv81gjzQXWTQWa7HPA8/sOKi7pNr2vqHPDyjhweQQVyKLffyoIoX&#10;GujeARSgqJLWACCTDxr48LyhoT+QeL/0dF5beK4t58e2yOMqccodrHZm9F0xugQ7r7TpRgM92cL6&#10;q79w+4uJ3YnRECCR4X4v3AxkcISvqBidFrXuYbM25qNmURxdQ0IbWFRBdHuGXfU1ja3jP9xmGlf3&#10;XO6DmOOte89qAFRI3BFaT6eOoHo6YTJ+k/6jwr83cVB1kjrO97/Tv2jAv539nyD0EZJjbQFh3gsr&#10;9R1n3SEEHr/WVnVX29CsfdhCrxY1tmpuPlCfucUiqWpdEbvHiJk1RHp8KNo5/PHE5eGU9LUGIWi/&#10;5NvCNvJvme9JwePGDxvvs9+JI0e3/bFNYI1nnkg/Xz16IhFSmQ3jWzBqatEcqNIoUm+TS81cX2w5&#10;OI1oLaXrwCaxtXQReGdtj6Tbr5c2bflHa/YPdOuWriSxW8x8fDl4eKYj4eD/CnHF6jw9MZF/0S9S&#10;xxH7xQHnxf5wNHIEtu/SXVDIhiOwOBAVu/FfaHyPto7KfYio0Dqhnl15vWkZS5dylOkNZT/QM4C0&#10;Fv4yKp9MT0MpWLQ/2MhiVK22sUV784E26FgL1kzTHTUcnLANJrH6UJgTjgO9KAPhLHfdGpB5D4gN&#10;ONay9YQq+StNzg/agrP0pMifiuBx/WdU+Rf9nvTEaHNip4oY/Vzyv0xMW4BDEHbzz+qyzmjTv9Pu&#10;OKXe8Enr2kPNY/MeWCbcAi4s4+lH0jg+jbbXiGLhadaHvN/C77gAov8XKGUJiOeMWFhPGXggOP7Z&#10;FdXKiibrXbfoySRCJsHVCFiln5zRr6709BIHLYtd2QNQRFj06Uhc3Z+K4IT8rvREc3/RE/Sbw/Wb&#10;Bf47BA3nyxJkMI+rAxSxRR5eJDIgaDgOEiLY9SEsVyY76ff1V5Q3nfqJPvRpQNO/Q/TXQPurKDVc&#10;STJkAH0CLf5YM83qts8uq7wONNruqqeVsx2uACHCVHKAidgya9ilC04GYvEte9uG078f+TMTl/Yv&#10;+p3oKeP8x44/QMiecme7DIoGQHbUbcs4ekEFcsLdXV7WePoqfc2CQ4l5qUiU75h+Ebc8/SpKkQz4&#10;7JgYL3YXi92/QZnLdzXJp1tG5dxHiGwEB5jdoaFYeVuNVRy7vMQI6yfiWBpi/kLcz136i/6i/zGC&#10;DgOrRLGkzIYrqaY7a83hNsJb3Fk3Nv9hyqmWS7faP3nDEIiwEZD5dWTp8/+S2tr+H/9fjSEWTUVS&#10;AAAAAElFTkSuQmCC"/>
  <p:tag name="ISPRING_PRESENTERDATA_0" val="VsWpIEh1eeG7gW4gVHJhbmc=|R2nDoW8gdmnDqm4gdHLGsOG7nW5nIE3huqdtIG5vbiBO4bqvbmcgTWFpIC0gSG/DoG4gS2nhur9t&#10;IC0gSMOgIE7hu5lp|dHJhbmcuc3BtZ250QGdtYWlsLmNvbQ==||ezZERjQxODIzLThDMTUtNDJCNS04QkFDLUFENzY1MzlEMUY4MX0=||SVNQUklOR19QUkVTRU5URVJfUEhPVE9fMA==|MQ==||SVNQUklOR19QUkVTRU5URVJfUEhPVE9fMQ==|MDE2MjY2MDE4MDk="/>
  <p:tag name="ISPRING_ULTRA_SCORM_COURSE_ID" val="AD89FA9B-578A-43F5-88F5-A6E75EBCB4E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A5ZX0uxfA85nwQAABARAAAdAAAAdW5pdmVyc2FsL2NvbW1vbl9tZXNzYWdlcy5sbmetWM1u20YQvgfIOywIBGiB1kkKJMjBlrEi1xJhilTIlWX3B8SaXEsLk1yXP0rUdyjQc67toYcWvfSUHHpQ0ffwm3R2KdmWk4CkbUAStKS+b4Yz38zsanf/bZqgBc8LIbM94/nOMwPxLJKxyGZ7xoQefP3KQEXJspglMuN7RiYNtN97/Gg3YdmsYjMO3x8/Qmg35UUBy6KnVtdrJOI9Y9wPTW80xu5J6HgDL+zbA6NnyvSCZUvkyJn8Pv/im5ev3j5/8fLL3adrZBuiYIQdZ5sKaaYXz1oQudT3nBDYiBO65JgavQBPusG8CXVslxi99Zdu6LFPjowe9f/76/LDO7MRO/F94tIwcGyLhHYQuh7V4XAIJZbRO5EVmrMFR6VEC8HfoHLOIZmlyDkqEhHrG5GEC1nFm4xZ3gjbbuiTgPq2SW3PhejIPF9+pWlZVc5lDuYKFIuCnSY81jZBNvr+Rc4LMM1KkBWCVzkX8EuZMpHtNJr28dR2ByH1PCcIiWttrhg9ksXIypky05HFxwHxgSBnBc/vgA210DQc4STpxjC0B0MH3lS5MBSzeQLvsqsfYwI5GPOsCQUaIT4oLAimnm+poIEpxNAFK4o3Mo+39HEzUU3Etmt6IEGT3iCnimNDDDkW0DzynEdlE9mIBAEekLDvHYOQjZ7rdUF4h1Byh10QJySAEiFBE8bFR/YAK8GrEtvof1NfEVNyTpaIRRHgVPgWQlYFXFEhhSrQlVbsdDMTkNcTSJuNnc+Ucc0K0dWrmVhw8COPed5oCHqMSSylotcT+9vwANsOsUKQleVNQ6q7nrKYsiXKZIlYvGBZxNEpj1gFWl/CvVjE+p7Ks7b/YyV+Qqxcd5Un64bkWuT4SVd/tnrYJ9yqCvCpLHl6UTaZVgFbu38XL5SmP+tCm0e/m/3AJC72be9hMlOItErqrnvv/Fx51jVHjU7cM1Lts/XQngR1b+3b0LD6QrZHEJiman7AAEzao2z3AAyN6xYNPdzOzjrYdL01gSvRXTmOIFRbLhxBCDvgp6Qf2BT2R1N+Woiycduhq7FO0KdTG8FWL+Elvy7GU34mYYeTcLaodx8whXSmGxN6Y3OzNSqoTR1w2QXCWS0eoExECv7HLTgnI7KJQN3gt55kKqsk1sWbiHPd5CG2Vco/3jad5TLVVxNWbMRbD5n9+3hRP5xfGx13GP9X9dc6PzfK7+5ZCgj2zWFoYtckaq+vajVpCYISUKFwaBA6uK/gUAspK6M5DNMzWWVxS6J6v26RAwxk62emqz9SdC4u3/+TtmS55cshQEsQ8eX7XzsRQFmrHkiuiL5zZcmLH5pIKO5v48zh6h2iw9XP5rANdn3G2aBHlx9+M5GjPhvRNqjxQc4SrB4xqUzh0k6zXRD7OnmYUmwOR1APsBH895fVn9kcna9+T7twjLB/CF1N78chACw/h5ZIpUyKLiw6B0qKkLQuuOvDZlUmIuNdsLeHCp2v/lbxFY1lrx6W2uMQW5Y+dINsEhGd15MzhnNFtD59J3D6bktmDrEL3fYWH49F2ZFQD6hNL4Jyr9fXxb74eF5drQr938Xu0xt/ZfwPUEsDBBQAAgAIAA5ZX0ve4ije2QQAAGQXAAAnAAAAdW5pdmVyc2FsL2ZsYXNoX3B1Ymxpc2hpbmdfc2V0dGluZ3MueG1s1VjLbhs3FN3rK4gpsowkv+QHRjJkeQQJ1qvWBIlRFAY1Q2tYc8jJkCNHWfUH+gPZtuiqQPfJogsD/Q/3S3pHlCXLelFpFSQLP4Zzz7mXl/c1tE/fhQwNSCyp4EVrJ5u3EOGe8CnvF61XbvXlkYWkwtzHTHBStLiw0GkpY0dJj1EZdIlSICoR0HB5EqmiFSgVneRyd3d3WSqjOH0rWKKAX2Y9EeaimEjCFYlzEcND+KOGEZHWmMGAAH5CwcewUiaDkK2ZmsJPGEHUB8s5TTeFWZVhGVg5LdbD3m0/Fgn3K4KJGMX9XtH6rnp4XsgfP8poqnMaEp76RJZgMV1WJ9j3aWoFZl36nqCA0H4A5h7uW+iO+iooWnv53ZQGxHPzNCNyvXec0lQEOIGrMX9IFPaxwvpRK1TknZKPC3rJH3IcUs+FNyh1QNE6d6+7jfq5c91qu073uuY2G9qGDUCu88bdAOTW3YazibwpfefS6Tot17m8Pqu3N0SYGzXFOM1yvbEh5rVz1q27m2pqlZubQjq1dssMU2k3O+XW1Uam1a46zmWj3rq4dtvthlvvTFEQvDOxZ+dmg9OGIBZJ7JFJbNoqSMIex5RBPXgWsZIoqCgMx33iiiqFhLnBTBIL/RSR/vcJZlQNofDkofDcEhKVZUQ8dZlmSNFScUKsKZ0mBMMgbSbpd3A8Sb/Do5mt57T26bYWWmlP6lEnEEp8Yet38gcT84/3V5u/xFAb6mGE+bAh+l/c+oPCxPrdwhrvLzLTHlCfiBaO41FJnDd/rft2p9V3Z69QWG3CEm02Vgp7AZRqCIuRh+zc06VHsRvBZ6I7fUY9wfyJX0nYI34Lh+RJB+reUl4FyR0L3UAeMvB4OyIcdTGHrkcVnII3IZBJTyqqRt2uOpYuxxQzBHzQlglqdudOxQtwLGcSb+LBtNV4pR9aQhH5o3aIXlom6oSQHyaCr0lPUkVMRM+oMGIUCfPRUCSI0VuClEAQ8EkI/wUEPe2c6CYW4WgVmrtCksGxogEld8Q/NVF0BSrCBJBpSDKitIa3CX2PeuRGxMBL8ADmDlinUvNnNyKOsJRTUvxo4wvdD+utc+fNi3SD2B9g7m1IDqFJwkhthR8PERfqEQfu8HAiyehQfOqP3pnsLfv5xyBpmDB9zP/3YTyh3uKRbEfLJgez1gJjtQEejBIxTa4RNaQghSPRnPDCg8JGeUJMCT3MkeBsiLAH84NM03pARSJhRSewppafb6HGI8pHT30owqAx9klsRJnf2d3bPygcHh2fZHP//Pz7y5Wg8WTVYThVp0erytIp2Qz1bFZeA1o6MRvjNjVzxfRsjFwwqBpjn0/SxsC5eXoNcsVUvQa5Yraew1ZFHKbVw5+LhMWfZuOxZr7l27l0HFk8nYxmua91OLl4+PiXgmby8PFXkwxtCSiGygsgx2/SL3lDzGj0M5FtPnz6rYIa6W8T8Urt/gNya/e/VGom4u7l338+fPpgRN0tvzKqgk7XyAdtE6n2hYnUpZ7LOk9mMiMToI/3dV+CTs5oCPOj/01U5WW5uM2CvrVC90VKzn/+INI1azslx73/I0S3FApPuLXw+yYK+zad/DV5TT9N7rNmLrAmFyuzt7Lpm5ByGoIv05FycpVbOtjP27nFrzIZYJu9GS9l/gVQSwMEFAACAAgADllfSyCMntzCAgAAUAoAACEAAAB1bml2ZXJzYWwvZmxhc2hfc2tpbl9zZXR0aW5ncy54bWyVVltP2zAUft+vqLp3EibGRTKVSlskJDbQQLw7yWli1bEj2ynrv5+d2MROkzarhVSf830+91OQ3BG2+DaboZRTLt5AKcJyaSRONiPZ/TypleLsIuVMAVMXjIsS0/ni+2PzQVGDPMfiexBTOVucgmcmjh/ieArF2vh5Y84YIeVlhdnhmef8IsHpLhe8ZtlZ14pDBYISttPI+O5mtRk1QIlUTwrKwKfNrTnTKJUAKcG4dL0x5yyL4gSosxQ3n4mcztTp6Hu0PZFENbTlpTljtArn0Evyzfo6vhvHM/16QLh+XK5/XJ4mKPirNHR9tVyOR15RfAARPn6r8cv1KINXdfU/PVIJnpuE9iI4WcQvDuU40+Nn4ojNOUswARlDZ6tg03O1NscD2a/+3CMzroLTV5PX3kIwRU8oLJSoAUXu1upkwT9faqXnAxZbTKUG+KIO9KqdfsW1dM+Esg73Bz4JyzyQFXSID07rElatvx4wlHf41eqhWRW+f18yz0EBeyv0POyEHfK3TusR0hN2yDdKMnhh9HAE72tajivxA7bFPJ19rQWG9dXly92c1lh6NoMrPdNW4DAlz2AhjTvvpARTNRQ1stal6MgnxPCe5FgRzn4ZXHJogpEo6ilspw33FVJEURhqt8ZHvaT9ejX3sButNmzH9kehC669z5Te4fdzrBROi1L/KMn5zPLu580782iYYtakxoN4Yls+lVRisQPxzjmdbIdxBZPBvB2uMTiKvCygaDjPyD4yVABWlwmIja4bAdc4oazFFSQvqP5THwQ+IQsJI8qWqQr9HMPkqy89gW0CwCItXNe2l1ZT1lQRCntws+8JmoDHIkNSd+lYwy3VM2yV33JW0utJb4y6lrSbouuUcIN48gH8h/ZqkNAqzq9ghRPZhBWMvdvA3cPBTnarzPSdv8Wau22j4GGtP06fFpr/JP8BUEsDBBQAAgAIAA5ZX0tpfQFGxQQAAPUWAAAmAAAAdW5pdmVyc2FsL2h0bWxfcHVibGlzaGluZ19zZXR0aW5ncy54bWzVWMtu4zYU3ecrCBWzHNt5OQ/ICRxHho34VVuDmaAoAlqibTYUqYqUM55Vf6A/MNsWXRXofmbRRYD+R/olvTIdO45f1KDOtIs8RN1zeHl57+UR7fP3AUNDEkkqeMHazeQsRLgnfMr7BeuNW359bCGpMPcxE5wULC4sdH62Y4dxl1E56BClwFQioOHyNFQFa6BUeJrN3t3dZagMo+StYLECfpnxRJANIyIJVyTKhgyP4I8ahURaEwYDAvgJBJ/AznZ2ELI1U134MSOI+uA5p8miMKuogFlZbdXF3m0/EjH3S4KJCEX9bsH6pnx0mc+dPNpopksaEJ6ERJ7BYDKsTrHv08QJzDr0A0EDQvsD8PbowEJ31FeDgrWf20towDy7SDMm10vHCU1JQAy4mvAHRGEfK6wf9YSKvFfycUAP+SOOA+q58AYl6y9Yl+5Np1a9dG4aTdfp3FTcek37kALkOu/cFCC36tacNPam9K2203EartO+uag2UyLMnZphnHqxWkuJeetcdKpu2pkaxXpaSKvSbJhhSs16q9i4TuVa5brltGvVxtWN22zW3GprhoLkncs9OzufnDYksYgjj0xz01aDOOhyTBm0g2cZK4mChsJw1CeuKFMomB5mkljoh5D0v40xo2oEfScHfeeWkLAoQ+KpdlIhBUtFMbFmdJoQHIOymZbf4cm0/I6O55ae1bPPlrXUS3vajloDocQLe7+bO5y6f3Kw3v0VjtrQDkPMRzXRf3HvD/NT7/fyG6K/zE17SH0iGjiKxi1x0f2N4dubdd/d/Xx+vQsrZrOxUtgbQKuGtBhHyM4+HXo06wk+l93JM+oK5k/jSoIu8Rs4gBprlbmFelB4DELcDAlHHczhlKMKwu5NETLuSkXV+HQrT6yLEcUMwQkGxzBB9c7CNngDHMm5SpuGLDlbvLPvGkIR+b2OgB5aZeoEUBAmhm9JV1JFTEwvqDBiFDHz0UjEiNFbgpRAkOFxAP8NCHp6VKJeJILxKMNSIclgH9GQkjvin5tMdA1TBDEgkxxkROkZfozpB9QlPREBL8FD0BkwTqXmz6QiDrGUM1L86OMrfQBWG5fOu1fJArE/xNxLSQ65SIJQbYUfjxAX6hEH4fBwLMl4U3zqj9+ZrC3z5dsgaRAzvc3/9mY8od7ilmxnljQbs9ED42kHeDguxKS4xtRQghS2RHPCCw96HuUxMSX0MEeCsxHCHggGmZT1kIpYwoguYE0tv9xDjUeUj5/6IPthxsgnkRFlbndv/+Awf3R8cprJ/v3Tb6/XgiZSqsVwMp3WUqWVstgM9UwcbwCtlMjGuLRurpHLxsglytQY+1w6GwMXBPQG5BoZvQG5RkwvYMsiCpLu4S9kwvJvsYmOWTzy7WyiP5bLkbF4e6ZGul9Pjlw9fPpTwfHx8OkXk5psCGh/yhtAVfeSj3VDzFjdmdjWHz7/WkK15LeJealy/xG5lfufSxUTc7f91x8Pnz8aUXeKb4z6ntMxikHTxKp5ZWLV1kqs9USFGbkAJ3dfn0RwdjMagGL0/xd9eFX1bbOFb621vUiTWfrNQ9d2Gd2XttNk3PvfA3RLodUEW0u4r9e8v15c/0uB0k/Te6m5i6jpBcn87eoOjM9fVZ/t/ANQSwMEFAACAAgADllfS2tEceqPAQAA/AUAAB8AAAB1bml2ZXJzYWwvaHRtbF9za2luX3NldHRpbmdzLmpzjZTPb4IwFMfv/hWEXRdTF6duNzY0WeJhyXZbdij4RGJpm7YwmfF/HwV/0FKcfRf65cP3vVfyuh941fJj33v29vVzvX8397UGWlMih3tTJz16pnVfknQFn2kGJKXgW0hx+vQsHy6Ey9intWlUfmhb2fLzmX6zxkS2ce6wEA5NOrTCof04tJ0r8a/R2bGrpqPWMUe5UowOY0YVUDWkTGS4Zvy7Rb3aDVowK0D8g65xDKYpQi8I9ZEXx8epjjYXs4xjWi5ZwoYRjreJYDld9eXflBxE9cO3DYCepq9zw46kUr0pyOzE85mOfpILkBKOeSdzHU6Y4AhIyxfV6wpqGHcbsugilak60cFIR5vmOIHuKU3DCXoyMVp52dxkEYQPoy6nYKcaIhwHgdkMJ7gE0bGaVVgQGiDjOb/hB3LBEn0i3eo6Z35GCcOrlCbHGpEOJ6eL1bZ9p3dpdBzq8I0RYtYIbRwTmfVdHDdMvXIOrrSyLl0zT25Myxwav3YBGaUo+w7R+y/v2y7Erq44i43d4PAHUEsDBBQAAgAIAA5ZX0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A5ZX0uUE7MiaQAAAG4AAAAcAAAAdW5pdmVyc2FsL2xvY2FsX3NldHRpbmdzLnhtbA3MMQ6DMAxA0Z1TWN4p7daBwMZWltIDWMRFkRwbkYDg9mT7w9Nv+zMKHLylYOrw9XgisM7mgy4Of9NQvxFSJvUkpuxQDaHvqlZsJvlyzgUmWIUu3iaOJTKPFIscdhGo4VNe/8Aem666AVBLAwQUAAIACABPlJVHqQHEdvsCAACwCAAAFAAAAHVuaXZlcnNhbC9wbGF5ZXIueG1srVVNb9swDD2nQP+DoXulpB9rG9gtugLFDutQIOu2W6Daiq3FtjxJrpv++lGSv+d0K7BDApvie6TIR9q/fslS75lJxUUeoAWeI4/loYh4Hgfo8evd0QW6vjo88IuU7pj0eBSgMucGQFPkRUyFkhcawA9UJwHqGTAwI6+QXEiud8B9BtxtpONTdHgwA5dcBSjRulgSUlUV5goQeaxEWhoShUORkUIyxXLNJHFpIK/BLvXf0fDLRE70rmCqhyz0+wPXJC3Hi+IDkuoECxmT4/l8QX7cf16FCcvoEc+VpnnIkAeVnNlSPtFwey+iMmXK2Ga+S3LFtDZJWNvM10u+uMg9JcMAOYd1xpSiMVM4zWNEHJZMgP1NSlVS86gBreFVW17zWr+1eV83brZzpHMuyqeUqwSO+pDOOgn0yTCqn9nrWgU9Ngq6M0zIk+xXySWL7Ou3VozzBXIBW8XZPLGqQjiApzsaaiF3twADFdUdxG3TsGsatqCWA7fRVx0Fam67YVSXkjWlmvnPPGLiC5WSGllcaVkyn4yMNZYMwT5xV66b1DXET3SWnv1Db4zfqDU/1VudsYD/0ZhPQNTWhOcRe7nj4KNZBjXVDIptbFgXKTYxu5xU+ZT1dD0wuRzrpsBFPE1lzGAMI6op6exkH5RJqsAlLOUI2zvYC054nKTw05MM49O9NBmV20mG3sFecCrC7QS0NbdlJOM6jsTUKsgnE+vED0ulRcZfrTwHe0YvrQ7fGrnm6Kbg7cH5/I9RHMRoBnODJlaXeertq+bwwcypVp3PunCWgVphHpguC+fVzEJZjHwitqFlqm/7OTX7sAcd5Tw1HdNc30HvolrxV+ZVPDJfusWJqUnCjGYC9OHipMcA/YTtMghvTfsibkTe1AFjYt/cv61os+Xr1rmu7+uwDzV85qxyGDdTH0EdsRRlHo16iIvuI6JS2Gk3klEvZRu40eIYRCqKAJ3CQ33ny7PL7srni8sGa/N6cIFdLu9Y6XXCnYJIrev2In69G+DxN1BLAwQUAAIACAAOWV9L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BBZX0s4mXYwKlMAAPiDAAAXAAAAdW5pdmVyc2FsL3VuaXZlcnNhbC5wbmfsvXdUk9vaLypVxFBiJXSIDaWH3puAUkRBpbdQpQtIDQgoBKVaKCIgShEFIVKlBFQkKB2UFiAKSDEUaQkQIDex4pLsvc8d93zjnHH3H4s1zFvmM+fTfk+Z84020NdiYmRn3LFjB9MpbY1zO3bQiu/YQR3LQE/6peuzThXpf1Te57TUdjxr45wi/YPWUVVPdccORPzudRs60r93eWqbeO/Ywfya/B8VyuOx3Y4dEbGnNFSN/C1nhkKn7acseHCxo+yoLLGHrGc1vAg88NPPNE6e1aFLZD+8h/2w5HFuPiNUzOm7NwDOjF6RVXTJWQLKDVezEIr6peue9ChlWwdn1xcAQf365nfPXOMFXrprVTdKmqQtzwY69hZIX0NvBM9DQnDTsvj7E4OLg0EZQVYXq+4NzcHaitphsLlF2PCE7MRw2VvuzPX6R2mhuBt4t5CpNIw3bh1RPTybTw8Qrd9Bs/VP8UUagWR4DP/zG+teF9cyrQjDLLO+edcOqfHTs1lfpdr6J8WWV/zmksxucaVgfIQaYIqd5p9vK+hRsTs4X4lF7MwwntHXP2Vfmjgs9o8BPdnp+V9XnngmPR+Z2cgxC8MpQf68o9SVVzym2pJ4y2+XuC6X7Z80WF8N+8ABB4w+S7rNRhA+ZfePqx9LAQzih9yfnhkMPpbeE3ULjya0bn05mnSZFhQO+Ofc7onxNl0tAxWcM8kX/HNWV3nVE/ia/rES1g9ANOEA47SXxwPu1oj/Sf5fAzxhryTkSEvxIAkvW1GzG+8b1emMVOhGSniV9o6U2OiLHm7qcG4Nh+xMsz+U9/M99VOglamDmJKA6bCjMYOk240+yu6Ht0euxByb4SC9P8ZWIqepVLlW2bhmYtj7x2Da9EprcWfYkPlXGR/XW9ONQB6WtrPaMYjf6LzD3z3MI/775eyiIYZU+w3CEIx3cMBwgGokb8SWBb5EX0WT4j3R5haZAY3gKnp6lbHUMOwWxlc1Uv+x6VGjGzqEbsXFkVr88A/GqYjzNjk5fnQ+c976LSOD+LW9r3ZtXVoJ0X12grLWz4VJA0odT3gVOzucFIkRFurkk+rnS1LrHTbh+8U+UXpakBtAdCaHcfoRdTiA6tqO8D84z2o3DfV34jjeoUlHC5Ir/OBn2hbIOV4QVfVU/qcIvr3K+yiWKrfWKAxmpEJiHavdVmkPpAmPgQFY3NTpBh6TWJtXtqbvoudIPX0TYvhreWwApWI1z5OPP6COKlCZmihJgzFq0PJvYbERxLPpZaIbeWHOUv1eldf3lw38fB1/ECsJcoKy2YucV6FjNgnraheEiNPyhLNslQuQzNjHpnLSDd9IOWpUuPf4m5zaEtXfI7kBHk3nkJjJd8Jg4GJKIt8Ka/CWyRi01vPt1CovpP6xHFmX0g0EhGfSw2x+CepWEpCvYgAvoz7+yWlmWZnnbt8Yw9vUses89tppL+c5AOCXQKtwvD4WlE993LOJJCr7HewYlGh5/u1KBDla/57mAJtmvw5pBPULD0qLRMHqX/lWtirSvTB15jhXMzqjB7Ek2fFR+yCXdc58QJ7m9a9pdjSKvrN8cpWR8zl1Duw6CBTO8nLnFoX7AOC87GmHJnHLjcTvrL1PenbdHekaBrH9nqZU5FncOZIKJew/NnOipYk1mEFpizI/dviYEAFGX6Da70SWuXSDMv3H+5JxbfVbTJJYzE95cLay0Yz8qP715W+lV5GkieLk7C9nfKzCsZ/VbvLaE1+1nMpSP/rI39OMtblTa0S1X8aO7jSB8T8VBYjo/3GiYPKUWtp9sM8cGRzg/enV9dYXJDuRMY/BD/lZFeqZekRQWOEHL8XuWgwjqFkUlzrGv3x4mrY40Y7ZJXIOnkjk4IuKYtT4RrQtbY5TqZ/D9V9kWT+hel3a/bh+Bl0hDdQ1r/JxdvHvZJLgX/pqEJafeTQ/fRtpYHvI5UfnPlRV9uLy53eT0zeRINB8iUvvMy6/MM6h7K0yZvhbxkSd9z06a7hfu0RE2LLGWILwUKQFTrD3f0yB3ZFOKMOwNGmPjFYk2z0LMfyE2NPXo6Untl+3emeW9gHltRSY18basiMM2zRYb+v0gkFLQb+agkDfx30tGHoUX6QVW6RnIVc6aWYVXB2Ncr5IQby7uTPKfJfmmfi9FlsrPd4oUQOs3gwkxd8LMttWUlRaX8b7ihiGrQy8h5HoZ9S2JUwB8S1wlcOzbz9hTZID4nuRB7bX5R6lq3IfNm5e/UhiYUmdVFljTOw+0waYbBU23kM7uhhMHVc5fViNOX40n8LCoSDvLxG1k9YH3suqal4Doh1CNbQTuQ0d4Q32osnCFnK7ZWyHqOOk0hm3twTjxV8qcXLCH+Ae9NFpl9p28V4xOVIOQrfV2UpuVnukA09na7VU9flWAz0bCm6v9OxPzi9A+2xPCZZbiWtuOKdIL9aEtZqW2js5lpXPQRugGOl+7F7748e+3Z19FQwXB6Ogipt02+qTcbvBlATuUPhVtux2JhIhwuFRDDtzBx9AHE4tuZ3AKSraSr0RJhhWFRA8OWf9sre3fa+ZYvUdm4GcGqIGLvSvjXlZ8SVwHdXT3Ih2GDZW56yt1CmFyIGYmfauogn8p2OKbbfu3b9stj1v9AM8LxD6oAaKy7kpkvR4YEZ2h00bgnkmKOTUuyzh2P4LRQxSC0EhLbJXmhUoCR5bsZBZWEoOa7IHpy3uZJXXxDkMYE/YSStr1k8nAwFlJnIpAhZWSt52/X4rEr1HKEg7c3OS8pcUKlbpfEEuT5FOJZjbF+ESkcjj4kt6x6eUOBCt6sHod3eq3sTsi7c/TsGYib++322p03K1D2+tVH5QGn3/8mibxXB6FsftxvLuUQNpEa7dkJEuNtILKOjctxc0K4mAo1+ulpO0aC0dnnoEFqbK6R2okQA5cJxzZDmFbxShS8EcGzukeFe59KN4kWMuhi41e9VV9TaZ+M5GMRjb5mrSMhAysroO3hkr0bz0/vOdHoHtSRBgarzE6dLKCxbuN/7SmF7NGTTo8lDkGHwDjYMTHBs2Ua1nHs0g6z7ZZUIuXsn32N2ctK2D7XjFe6mVIOMz9WZQR8C2uA7bmytsUcRwKDLOsY1J85GDWBpJ7VJqz2K77kteU9GpOxhlmrm9C4liZ+PqvuJXG8MPc7sE+Nq7Bg/yXroO0gmBaNOyIJA5wmdMXITMBou2dw+mnEaFbplQh5f3QWxiHHzCoSmQpzYYSThoHwzFBtG+pDRiZtL1WQCYq1urcLgO5Ny6IX/Xd/e2eux5nAZxDwWKmMlX1QQU4+fL8iXj/JzG3/I53GqQAtOyMyYGQ98+p6bAmiuVJNbcDFssFwU77B3DLHTa5vBfNUFXRACuawM9/QUvUgAiSRxf7uPu2V5RwfAqO1g3WBPYuNWlpWJT2aMCATCXGA9BExyXwLbey7r/U5tzkZtesuX7wKORs2e9Hn+0nuzagzF+XrCDwlhcs/dxA5HCtZUkJ9S57wjyfLbH+ClzOW84yqCVBSGCqmndfpXjAr6WzUHNRnMO6vTyIm3sJy15oyqv5c4NH4qqeW8/FVhkD9seohTYP/ARJCDKdUQuvZd0sCLxVcwMiolHNgeQ1nJhTm17K9jMEqAfFKsuvaGQ+9I3mPCuI1YPvzrL0soc3aynkFRIAYs0M/sVCNH3kh9ryDlYNpwoOdjnM8mhwywGyb6Q3vt8ePu59YgbyOVuwNOCcK3GMrmp1OqYA8/bOdKYW0PmYw83E6V2bSssxesJKPYoB0bObr1jUXFi1PdhipGv7qTsH0W40lGUEKhbPvVBYfPJ9LtAfLJMJKoDJs7f1Ncbw0DimfKp7Vdw2uOYj6nZDYLEkoXlHsxK5wJ4dhGIkvKJj4HRg2AYVm9d6fMWt29TmJuEsVwuLJoq1CoBqOwyn5vppXwjq8hihnsC6WC39MEvEz8pc6QIiuLf3lb07WjELp4QlfgaHyRf+rXSF9tzxN2gyg13Ulq3rxemYotZC4+5cAn9ipA5B92ek4VMj00HMFkE7YYNSM8anMO+MQcMS3YDtIqeUo5nBVNHwhQi3aWqivp5CTKNkm7q20MJSaakOC8r0xdTjteEDUW4ptKuA5N9phdvpWZ5CPZPKHE+6s2CHt8eQ9+hh0bJ9FRKQAulN2JUQ6dywKuIhljJ0WFQlL+GZ9fFXvXpZgFXw+3HNWS7xrXAVjG0BBEe7cODy0GfXt/X0eKXgYOOiHGMdEB41pCBH6ST3ncbbQ9parPiJfMYl5iqwPvgQWenscDkOECrLVs1/mQNd3OjXM/CZDVVvodgPn52+xjDwGMS2ppPLUbzUETwMay7PUUSWELS9G6xA9YNBbF9ePUWzv7coziUdNI0Hv90e1++wRyl7+0i9pV7jbE7p84ebCEnLrHbTrAGvhFDcJjGorXG4WxrjbckW9lSvc1dLDUpcIAlI84ZEymMNf5yGc42iKqKpL6N2AFGIsYMpGcFYZmjt+4jR028V84Fxri4WG3vPQfodVFVymJN3Ix7xy2rSGvR8CBkNgcMlZ6dfqasditlCgiRsq0GZrQM4S2GJ7KKLIfs05OGLCnYTcBH3MWwLA9GgfRdwBko/Zs+wZtZvdDxxnId09O9mdRxxh7XAIjZe5hLXX79uu97HllSUMvH0kuIcXe6SOHoFHGGeBBXtbmc+JXRNuPQltKUIOd3Bk57sl53UWlhAHcYrih8OU8B7Aaq87jMXrCeREvx005W16mXYj53JfqMtmX1A5031CEnx9tWUp6bS39MCQzdjTG+nIJ5SiHagQjKDRUykySOHjcFxCARzTlgxPQdj69wHZUR8VuVnIeSZDUedDIp2vLYWtlmjrBVUaE6KhC6ssPd5ysIids7tmICK4r99HHRpQ9Zhg5iri57k80apmMPz+oBsSQpEOULT2ZgSUKO2fWOzggr+2pqvQ3KmTlIAQNdfTmweUIUb6ZZFYFnONjoPvhirPONPdeqYByDTJJckkVE7OH47qoMM0pcG8BZhWUVsaTLpfBUe01sxjt5X9mlbT6c2D6SEqhQXd4s0izbgMh8JaWzfTx6XbVvIE5MeOhYrRHYQamh4oag11STEjZR2DC62dKW6GKeu+dTtNYQhZjdwG8FOqO+P0XuBPRLrLxZwdIeaY5YlWPCAfOPzSiEn1+YQwtgZnSRyNRDQ5WLRjsnvVLf3UmL1YR/OpJJWOXau21cba38mtcM9ERlba07JQtIdLNWcj085CqhFuefcanDG47JpcB8sWPP9UihbjmlUNfstUDQU+rjnnBKWQ+4aqLbk6uMpecpZT3Y9fvNyFkPI0pZD8ANV0M6oweFlLIePZ7vhslZj4eUsh62BnZp5KwHJU0pjzTEXaAz+shKKevBGsGPNqLa7/SUUtZD8v7zCnLWg1IYHMW2rz+X8bGKGaWsR+GnO7XnqfbLaFDKejQ8aJIiZz2eUMp6MOVNF5KzHpQCBT76k+X51Mc7LlDKerjI2HuQsx5nw/5fi0L+FRyuMZYj7cTFZ65tmcp1sn6zg/2LI29uznDWxwUFzgyUteboJF8xv/mm91zYv4Q+O8BqNwmz1R7ei+OtJY60HPPEvAVWO85eeaHtYYEXUwVzqESFB0YpDeaF7SkslF/sUGdxsy3OzJgnroJDuOMZVEbqiqzqkNG+KMiG4OaM2RHq28GpNXoD7owmCzONayNEKKY75CTD3vh9jT4sx3EnyqZmm8tBIC9OhKufvDPX0JoPVqJ8/dNhzl5uCqJu/rrwNY8eLa0YGIoG038iwapKCLwucPlLPxHV3g1+lbASwF6PAsQ77cXqK9+UWhWMXyEysAhbIYN7jmy2ijhGe/LWJjnojhHYmxshGHdz9r3NbyA9JCCzZiJ9LRrKlpYIJNz1OBonxKIxslxa1ClczoXVRbObbX7dE+fCsj1bZZ596vkUf4SprWLm1LWdncKhDcSJLDXA4GIYjPYA8PiYqprg7fbASWGIlPwhEtYXnwJiv0SKAtmy+/nmA5V2H3IwAgzhoWYJQOyk8EHUQRvNexudTHoLbvFCof50qIqdFFQOk4At1tpHMyvxlWfgtvvHBJbhRRBodQF4yUfkw2QkXcCxxKi9q5salYnCe6M7HnLY+YjsfRufx8GrwdZZW3PYzc8sQczokVFyZWkO6RrNXSQ7/sNyMXucI3Z7BeRsN3Dh0trzqb4v53AUo7jtV54SOVuirdRJBZ3wmMdfy3X0Fvysk3nBPXsJKdTxKQG3yjmKYun4sAme5kFnt9eX7xIlpp4VtEvbr2hkz41Z6ZSx5AsahNnpG/kQ8QWdM7aKiEIGwa4NwQXQPkRbFy9Y7bp/o1wFnRQ6PAap49JlLzrFzSZ2Akx9c6lQZBUmkysY6r8LVbaTwhR6PUlT2Jus2lAyh1awZQHrwjlMxuN9oM0WIkLRV/kUuw6zC9BOhqSddi2RaIL7njS4rRaZdcNjt7ht3UOlgMk9hHQruduvbjy2wXNY5wrWMe9ClRykwB3Sailq7aFZ8iFGMzB2QeqK1Gu4Sw7bfuUmXvHYlPXT1HQFq4Ube9AyrwJilmaOOad1lks0aSdfyebwdt8tvgA9Q0x/lS5Bcxh3eMaD27UBO2VmPCLTFZo3EytUx82EQhylMEWUqEu6FhCysysHCCuB2F5RD4RFg7WzNKqyHP2OqLuCZwwxLob4LPkguy+XYTNd8xN8mtdEgFVjybcbsLAS87UkjH2oINqKgukADMblUcMwps+XOpdhj5q60JMhrS6mobSgalpRnbkJgcIzFCA1ewwXAdEDELcdV69ytZ/G2vsVeg+KgGFDl1xPZHgJNPdVvJyusmhmubi9h6KKqBjNr+9oPZks88oHpBvyArUHy2WqFdKvh2FSdnFHV2VShh7kgpV1AQXHFcNkXfOMmuRXtl9Otoff6lfGFFwGG0e9vwW5gLa9YRDV+FXY2s6YiUpdnV+zOc6KeQ+0kg0k4GZaYfihihc+U11HkJaSiqMnTi9qBTdrVehtrsVySLchuySElCee6o66GBCQI5IbCpi62YuljZsZyqGbbbhubIX7kBzaI96XUmbWlyVT32/O1jMTqS+pBn96sSjjOvs8vINfLWL9qYGIFbIGxHj0oQXjya6FeSJiWCDeWEktYd81n+Rog4cc5mNu/AWTsx6bgZxmrUVx6ZdjBlyLKDhiek/sU5V7sQi3dn4j7QjiirSDfPaDR9XmLZFw3Co4/NY+pQYsUGosft0R6N8AKe+WBoOp78wCErPclrkM7+k9R/q94s6hAESsH5cjGRumbyCahWw1TwZq8CJmziVKRICFz751tMsGcQ09AA+c/NrJpBkZHhOM07aSrGht1J55pCeta4KR964K2j5iq59ibu0JGhOrtkXnsE9lgKYY+LXhjtc4ppT2r+Yc6hROil7OvTLUwdvaAf/KnzSze385HQgxVLrJYNu14JzKYFo+NAour3O7gArEFHb3QSikRKFsPT1nG6+GTm7uB7JqdCRgeMDX9662LxAuaMgkDjRsHOP3hBfzZXoBm3N5bZ3Q6qqNHTmCiM1SXe6W7OJDmBBaLvSrtPLhl6NoNIV0jUfTh03gyYROv8VmJCs4TqoOc1JuzVjJImMPn2pI/mlGKf73TTxAd40UsaUUdruGBUSGk/Ly5TsIjshy4rNyGC0F5KVYI9dWG8/7SF6e7zobLDlYgxfIp7HZFBHDINa1IXYubfazwFTXbeOL0h+bXici02C42t1TGQeB95aGiA+DrGL7QiHiPdgX2yPPZeZ0fb9224TMqF1otZjH59YCuxXG4Na8Q94P556aQJM0GZW77A87r1Z2OkqvwGcArc+aRJyjryBm1x2yEekKTtEzPo4hGkFWL6ssFynkovwmfaqCDvBpbvrmA13HpN/pEtOthPfgy+CZqHbb/hXpoQh+up1TE/MetLsCPBPbI7VnqqneGCQkzhYmzr7urDVxmtZyhYRkDIzhP2mXSEUilXA+hwsmmrYPVYzbDd5mZDNmF+kIbch1OWXO6nRebF0yjU1lgWL1pTdjrgxdPeQQ50pYMxZntqJgspiVNZ7vhO2frJ57I3bheGvPZCQHyr9AiMdwe30TYnkWF4DpBkRClRplymXaulKPoixvS3JTSLwOqRpWEV+x7zTEnSIhflIIHELcfiqsdu+52EyrGUuNSHS25Zo6Gt6LdJ7T3f0bESZQqWrqvNYlPKH2PcHbRK7ub8H0xrWkq0NhWWVPVXTIkLz0AsZZFjLaAtjSzfAoxyYXdj6saj/5WVrQ1uaN4XoSC+glVut8owx6SBa6uJ1xaSOOFOmaPp0rvR/mtQXZqyQg2rMeueXXB5JgM6spg9AWKpy66gMjz+M0SC6gcP8xplrYxhNmxFtmxL4qXBv9r26QKLGviCDlsh7E7Y1zVPuNVcntCkuLJgl8Tcc0DW/oEl6vdz6Y/dL2424XUU+8jofr5mRne6F1pd1Bkv3vuRC24gpvh3e1H1eN5H3EpicgPrMBfPNzNvfLw3rrxizSzoR87CyLzZqOJ/kUqhOsmbvm+0XzQsmTd3iZGtEqnrexMwaPIbRv7eHQYftrcb79kYCqJFC5QIyTtWcL1Klb/uxacfur2eB7HBdDpUpf0Gp99155+r1AYk3oH80310h85lVPePnnM/UqEHpaULFUhG/0WJvcofo/r6HpyQ0mqvT/7L5pJVFdPwC4kO+Mzs/HtxNQ/8NTuv8srNoqELr4qZpnMHh6+IybAhkG8CrtHoHwKXGMLzGRiG4UlPEuNhn3IfrPDwfNgb5jeQsa5Y2RIKl4xa/XEtMYH19lVMijnu9nzQTmwK6RFudsTO6+VFweIeomfjjoJ594YKijAMw3nFFMPQ8ioV3y7N44nU50nmP55YE/+jCx1f2CEwz/XGuSJkNp2MgNLluq7htTGQG/ibPmBW2BFCAKkKKKTPUW97l3i/uE55KxDpRCEG7tumPUd78BFYUIup5Vj4x1GimFv+S8MentFGLXq3z3yITFnKeQg0BQxfSSYmMKbRNU6hJkwtieUgAdfy/dH0Yv0olMmOgFCrC2kV7U8iJpXSlhyM7/ozHkPxlO81+G/1/NcJdH1BUemGHzuhCY91RXTsnE6uKE9ERbutkHCE5gxmraZboE5UUplTfK5sCFP6vB6zk/8ub89QOGanf6HG0avfr2bcvhjzKRJijYvovPzJ2FG7RVtaartQiUumY2+HrmeV6yi4BTxcHggQZke8BgpRe0zTYp34jCMh6PDSq48pJRl4mpZ+BZ6T6gbQPCvyCPwqIWOD62OxN5vLjnqu2XkLs1JQINrHZ3jApDKHQYfGEJc7XpZQTQ0c+38kp7DA/6LsuLhGJ7Cks8jEAD7fkcTeokC//+yUyexfYCRADR978T3t8nydtnjz7cPPs8c4iVZN/Pra65bd9j8ViZ9vl1ixPFOirF2HKdpMzqTBgfyddnLyyjty+WG4Qy2O2uvmDtTnrgik5yZkmmOvmB0jVf9G7KiWodI2t9leKGKzq9Z6sy0WoAVU3nZWy5yPY8mf2KGkh+rOJMekBqouCRnTKK9EDjfb8Hw+Lby+Z7jjXjxXP7j+1iSBoYv7+sO9QuQKIJ2iZv4JFKIRXOBCsIyCcxkfTE8OCybn97PvmJ2WoDR1kKrAEEFfi+ZdQljTFI4kvsjOMpOF9TCkH4vcmz7YVW7jW3i8VzaijVy1voAXsLNK5EgsT96QV9wboCClVfloACrynGUm67ll1itCCdEwNusO3lalqqBrGkdLwjMEGslAhVxmi5uUFNKeheilRM55cEkjXkfL5WzvVTEfY9EjiZW6ts/bvHSdI6pXyTZHJ7iNxcBO6kbdtW42A7rgBQR5tkIv0QM9DfBlZ5CCJC8uiKP4g8ROPGUqQPnaMD5c0rFa0e0yEAtgsrFj++RW4405myiD8zfyHuD0C7r0xtWJ3ZOo/oP9qB3mYAzj9Y5gXHueinqDYEUjLhgZGncWMpETGyNvRAbD4FY4oFHe+/DWURP/0awN9jSCmrDDF6fjSPpLPXQBokJacQjJGVXP9wUwq7Aysig4JPK87IuqUom8MLPf2NcgpNNd8ofx8egxCNgC9TsobLgLvTbwXoQehXZMopmKnvlLPbAa5/o/xfmKfTETHY3qKiXCdy2+F9eb9neFnfo0XmLxYKPucJ51lsUCpA/TAEx3idPk8cRmVGgQ43O5tVUBjpPdemMWHPfqfDxX2+mppPzjNCkh6n+wpSoj4JNG6s08poXuPv9fV5bFkUJ2LOmxvo8G8NrefMQJlDREyfXzyOQq+gCkG9YFQ5HF3h4SFsXtlhngIkcBJmO0Mo+DWnULgvuxZrWP3n5uS0XRBbq+tsKCiFEvso6JLsHhKsMaXkbHrqUYEkcBBHSZA42w2aE0no4v0TCvigjF6ph1w0U6CAbT76R5rGkcLCBxcoVYglvyIsSSSOUtIKFOT95UMkEFBGQbdUCsPil8lFszMUrI1MRlYS+CzV/sfnKajUJabggot0Rh/9KenAPKCMM5rxsUohBU0ycPkIrSWRiKIkPHGOjz9rk6DIJUogzZSGB0summVQEG1PBXUhrYfUxw2eUpJm9hXjIhIamqfUD/0/JQreJzxHG2NbPzy9OCHs/oKRUpXwVcrE2IWAxfHW793EB4XN+8itvt6rC59bC80qLljczMGLUMNlNpGouycuSs3XwAg4k3TuwMmslwPm1VdmCiK5sZQaTkl2tKz6qEATHAz35N1UDo9ZnGj34CrmWYNDiUnB2QkPRXij3Yb8MDDHtJtrrkEM4knBF5NMkil4QIC3fpBQQELi8UT6ZTEdPu55jxY1eCj0QQb9Yufs2jLWUbk5NKPn9gDKBUg7BgHZcjm/MNYqOGElPKD5uMPCr/SmjrStg0agEGYuayN6JsdRMDlOKBQP7TmJf57QN6cgEW2/qBXCOeVfDREv53J54iGXhNyQc8uq5oFtP7tqFq+CLJEm+BMNgwTqm2wpKBX5kAMRGxIun0be3HRMhja4AHeMJTs0PJ8PZH+AqnN+wbCzq2pkolOYpx6FGwFhdZvzQPxAzwalJToQGnd0BlpwtGdIuuQhh6kGV9UnTVdpRVsuBLI0XsD6bUQMAhprb8vhzJXfYyf8r3rsZu+thcewGU+UsNp6DtW+PxQeVUl7OLSBmKfC3wMsAa9xA/3Hkj0bQif4tF1Fktp5BPZFZy7PLPZtZvMeseAXX4qbSE5csnC/tRPkVTME4kRkBiQgZozBd6KXP5eczR2MGvUpa5Nf2F59x5lcBD/USvAPTUM2OGjmFZwm0w4nOOiNQYQXrgAFNY6xEsdplvepjTXnJPDNXMTERAcPwVQb+zZ1a/1OViEcq8YeBdF0KDQ1ORZmw9orIFcK1Al2Fxqf1z3aXg8E5QdlW8uYLExvXYQeM9ammVW40yTSD+9nAQKym88s9O8b4gXX4RvOqWqGYOJmNyQih2fWF24hQQd1aEFTxnQgwmr6ie2jROXXD0aH3w3yPpprTFG/ewMEAjo0lK8J500KSx9tYkNn5qtqTutU1WTPpZlVqWriz91VuM8m35NSuCf5oQ/PUFAkZ0X9mtbR7X3MBl/HvIeNe0Kiu08/3jfnbNlse3es/GgZMshaN5XqloN4Nmw2ZPdpWhZ1guEeuwakZkrHQXGfucREzNFDdFKrimTZLI1385k7uAeVaBXnvc6I5bbZXkB9o5TzELgXqppGR2FgrSrlk/g0fdsDmoFC9NPOntzExvZu7BTGaB4BAnUKJ51q9q1jyvEIPR0eY2zFqYNpPb3ICx7Klhj6CNmMTeULSBC7UoCIW9I7nn9E3abFGW6+eYxCa3ZIEzQ2Zz9c1e8a33yLI7DBNXppEVkkF1s+tSxLgy8NVjoBbqWdQmd2jd4bUFKOm0Vm++rK9pS2q2NTqpQHFCnBBLbSH1Hm9s7lV5S5vXf7lVbY3qz/Sits71d+pRW2N6K/0grbW/RfaQVeyv2H5OidQivSz7QCBX/yM61AoZD4M61Awan/TCtQ3GvxPa1AweL8TCtQqp7+TCtsr8C/0goUGP7wvwz/L8P/f8DwetTsxp2z35gOuMCrBKawG+t7gl8rPqRNVJ88Wobh9xrMz71Y8d+2peKjmH9h1QF68kZeN6XVMC2m0W/7WPXpftQDWH7XA0qJV+c3g4igLWJkvYvmnxH+dxY7ABjErd3osXvepvtqXwX9ca2c6d9s7+0uNzScy8THb72YJPpXIe17HavxKi9Nj0OxcOKgSRRtyp/X0P9mX7Ckm7zk8mYAke1/dkph3VJfdTDrGa1RcyGeiwR8yJfpqU6rsDxu2Jp+LHl3sOtm/4nhitX8g1aYKQ9cZhX2oFTd+vpc/yAx3KN/fXZ33ez06rwy/nMaanPdIkO+5+NtkcDO9HshX28iPxW0nfXI9PNVniPTU2e3VXglWakiUeuMGpXzyBPE9gL8Mfoesb4DptMipdEJx74Itzw+6EDSCdOQl3/ILK/DPn9BwzDynvMDtWfmgjdP0LHJt1WmcOw46b90ZnMaIxRYR8vTHcFCsgTNIgf/0NTgBZp4IciNiqQSRg1RCft6Dgj1OPMroYrB6djQpZrMlKUQvYAzZatqHXxNHc6rb2z/MFCrr5/vhzfrNs6mAvFOnrJvL9s0CL/UN3fgv5qi1G17qZAk/kJ1xn9mSKZFhwceUtetRtRVL2+slYVi0a2NMh2HD8Oyogj2DOJPYPX6eiGlZtxZ954I/BL/GnoNluaLHxE7MwblhBdiD2FTYhPVYlfK2TK9mkMaUxP5YHidN//YkTFaKHac1coRLS2z+Wai1sG3RCxjrf+Eo8fARMj8bO0smmejiSXDDT8VNIzoncG1vvt6tyA85hLP83PP7b3y8wJ/b0eHc30x4kV2lc/hT7Rtzl0+E5WTrGejdg2kUxSEXnMnfvDYVIPP3xUZxpZbWJ4jerfHAKaqreF/ZiIBo4WSxztqpxzvL2McjUXtzYDHFDZjRYYIIW+koGhDnBePWwj+utXFGb/pfTTQb3za9wef7mgwJwtbDNyX95udDiBFg45Cax3qLEMBQpZn4l16n6VvKGy28kxNINrWvTAwvJuweaWno8VBEctB89pA373YOaXIHkS825l8M/xTY7+Ndx9SFOePxisFOnYT1zIx1dGZb1SUWz3hBxfDQjHt0Bf+PhHXlhZL24IVnccbO7y00O+P9HRXuG4uZrkpzi/Ula9Ksyh5OkJC17NYXG3LmxyRuMMnUTJH11d2ho77fghp1xdqIdfN18XF/rCOd6gCLt3eCbr4zDyg52FvkRVGtgnueYju8LzHNbaJ9kzl3VJr3Dr0oBx0xrmKeOTo3vZAjNLKSYxoEL3aYB1/aDYv71DvwysJ82N+dbZ70TGOjIb8dtrKZvxNcLexeONQ1xPhsV3FDvoJ820Tdc8H5lJ5X0fJmP9RKE4IE6BZcE8AflJTWNRi5DrHKuZ4QaPgkQdOE+MaY0y8pao5VZ7XI2RhuceRMAF41p4UMM69ZyrRin5Pyb6Rsi7Vzfsg0CqSRagOGxPDIDzSmQ68fOX+9RL98fdySL3x99RRpigXzUY1no6yYV5sYegjNskL0F8KkxGWT7PglOxglx3qMVTlW+5fVXDIwbmFSdwdg4SVu9IemscYcuvQgbzLFe2JD/Wqag614dpB5ihxrxcnFaqSXWMs1MQlVqzsE+ZXi484WGd75poV3TI56u2yEZ+B3/sqhq7xY3gM3Y3Ho0975/MLB35JsBtHihxve0RMpePJa8zzHgpd9iCv0JukaMK0PKg9xo1QYZQg5og2xCYJi6yGWq3MtTOLd/U+wg1V8zP1LapudiBzyssiYrJmPKq1NJ2NIVdivCNiQufDPfbbCYrSH7QTNNBId0GnP91aK38PEfVVydgJkvYYVkiTBZJC6NGFz81+wpKpHHYx1/fACLLlLe85YuMK87I1YW7ET8nrr/v5NAFNFUPXSkSatPGF8NDuz+wIKwKjuO2Fk0iWqfF0dHhMVvO5SIf0GK7RQd7Xnw83B/eQbfoe1T/AwzFQdp7OaZJIfOVXu1lZc2gzlhiPGuQFt35hI0WmrbzQtnKdL1ewczU2eaSoaBIy1FfikWB5uf/kDAjkjSw79O0n717ofQ67hst1KzW9RgSY/F2DCwlZ3Qs6DX/YmMM0CwpN2hHEpZIl3wJSiApLO4W/lVhqvmbas441Gz0XLxCPSN0nWUHi5rm0dtjX1/J0IOcEHghXV6yI34vQhm58zahrb4Zv/jsI/rE2RnNPcoDrbupLg9OQuBOKkeVWe3qm99iRPUo+jnCk6asN81bTDZh2emBHXuIp+lSBSm3pyWl6UIAKMPlhg1yX9DUNdMpQIvfUMMf8olOyckVrE7zZfKF8aphLssLiXIUTIbVotdtjOIWgmwwfS3ZraD/Hdla8qb1uXMLiYaIwUaa6f7wphLS6tmlTlrxni9a7EiVePxpjQ8XZoLGZwZ03g59Nr7yw1WyMo1O429DsJewtlCz3BPyzZeRe2C2qAG7S8k0t3PIxOYXJOTxfklIItFFnlO2quJ1twrmqNIYJvjWAai+nA60GGjLcGugduHJq6OGMYx0xSIsmvDBiztFBdwxfrY2ON7Btu3h7PEvV9OI10GpvNfPMmUJecHmy8KO32DTh/P6LCUDCPNnH7XeYFj1w0G7aoMYQe42zSLnmt1CcZrrD3DRRHg/iECPwK1bA3lwa9AOX3TTZX63E/GKmdA6oNi2uw1uX7wiYHJVdkswxrNib7J3tm17oEQUC6whz2JweKMrScU4atMRUke0Rb1OfjaBwU1+Wfw7PyAB25TfS0G+tf8an+nZBTJ7fwRfQWnzM5KIzWt1dfgb7LDn5PXeNGbFEZGM1vzpENUXMW0G4KcWk0hB7lURt1W9qx9mOMdFecc50R6Za3XjevHY6SXGsvDtkNjjg7WkH3funP843txO5VRtb5it5oQ6fxoPhZpoTv/tuPC/Rn361w83vaX150QHFu54PckbXhw6GpPNCx/3NE8RKPPN6qGQtQ31+W+YWsWJ0x2BXzn7/deWAqUuzJzvPPfZ8DNsg2/JXMSDoZdXGmIetqzsqYuIyfyeh95EWtaEMU0h9ZqNlv6qmenLT+s2DwU95oY0ppGEeOeX1Uck6hPr/OUwxeRjPgLclHo8DHqceMKwgkEFS+L8bpJZaWMT5RMsKyY9rppyVET5ot+/A9D55HtR0vPBvN/uC/gpPkpm6M525ZdeFBC/ibuTJhB83u87urPzss/lbe/KcHviwPtuY3b9yW4vHNzMmcvY2MDlr/b1FHW/LMba03eKMN3xvcMVDcTt/61y98LcBIkiBDeL8Ryg+5NK3Hp3BjS6OEmpOEiCFHrhvIQdpXoP+cv4yXDQoqR3eCqSIofk8Gb70rS/dnBPgvs34rctm/ZOXXKi/f1Ft70//9DTsc6RCTzb1cc+Y/SuT8kpnFY7s/3b0zPRAqskwj8bvs2fYZBrDkqHknq9yUhAW/k8Y/eBemH2UfE/utzdtKeGlQ4SGXeYkf0wKAJJpVP39Fvg2oZyg/CBCihSNQQu2hqGQLcUEmcnLuuQJUjqYZDs6/ojI0A+wU3mZwwprk4/StLgD7BbfngnpMmRikxGnma/mqhudr0bOUOjDL3/ZzLP5icc9I3jhbeuEEv4FVOHtdIrRx7ETrHXoeXnuOmw4gEuvLC5XYlf3sMmB38LiRl/OZGl7IDKKnOC/aD3tV1vKIwZWP8a/z+YPiKvaOM9yjivrewx/O7/n7Z1c6wF5wqvf0aiDSoKYVMNiFSNnKN1fHWXkZjJOIu8H4JPvwXChg1whwmcY2/bx9/p5/C++QMjROI4IuInvC/rZZwal11ds8l/5FCUdr7y50ifTjj1ePMCosPzeMC1N2sM95PPFkM9ti0NzIfhxMM9q0xjswD+b2CSg1hjyJnJu/49hb2kKBJigO6SXgRFIfB1xI41B1PaB31wt3n3Ekft4hy0d/zXCi0zCC3JBIijTIwiNPsKVxKue90E3TzKpLWgIxPlLf1eY3jOIDxOG8czMBSMt8+9ffrgD7DuqNB9dUtIBi++Lny3n1yZhzzpEQRRjqWkYw8dXl6+xAds+h5nTctooWN4sdp/m+2dQ6dSoEssLLoTQXxBLuNHPsgp2sBOU3M0fnsgguMYtltIswhE9kwuL/pw0EIVQfdh7/oEmHX9N3wGjMVWUsdNRUhQj2e0s+/ryuqNxDWr4JzhjgxhAmuAvDXWD5pRsdyRRRzrdzphf9G8EW54h1rmxHnBMB9+Ba4X0a6+HItNXiMZnTB1Nj2wEJ8Mei2mX6e9ne1pf5tLbFlJXTnf5U+C7AsBfLXIQ+kv0ICC7jwgBDgKKFZ+OKGLgf6inGxqPE5O5mbqX5CCdgUTcdT7nukcwQE9X/4RELLI63V+xZy/6ptTqDs9eGBuHZ6AF3SUj3pD43EEeh9PypCjhaaq+i2A6vgoi87uwxvEYZKehkuBgnD3TwCS1SLigwQpsX4LjgOLZOipdoM/IDd3kZw0uAgDQgH5NxpxOyNtmYYIB9Oql9OOiOdSG1DeM2+9c+asrwAHwHiDe5RodzCHWzD/UzU8HXO3VyE1lc051k16M6e0C3JxlYlqcabA/LpZyM5XbGTali3tGELWvz49lfP9YpapzolxH51VwH09VvO6AyHfSm0FJo8qvRxRx3D9OwKpPCbunqhmy69SAPi2DQCXcgC8zNrGNe8Kqnb3kWCS9jTNOs+CR/CIYo18gMtDQvhB0qQF3ZSiKncYIaxQmsP/Yi35HfGT10PLuf4b698QMTjTBrz6Yc7kAHtSWXosJM1a6/TDI6mZfBQP3gjUYg/EXUks0tsLnRg3N+ETElWZY4G3eXTXkIFc4JU6A1aqCHTTXhU/6H6zbOR9zBe3gTg7DW31MoVM1vekvf5mMOIwKCZ0g92cHvdBiN89xy+Xl3wgV7E7PAlKd3Nz/ZHVzXJqqdQ7VOaR/jWtVDwhVSca4StSV5vjwXGIyKLxIl2vEyxm1sc/YleBnlrKd5JPerhajwAufaSBOfNK8diBAG1j0uQjlMmQNnvHAly2dLxIrxrofhT06RYoeNvUMZ/z6owRo9NyMrHn2a2OW9oZZVM27rXNr9CVHcajbRH7X2s+A5vlMm3nuoPgfSMa6hTQQlCeiostNoy8R+aTMx2Tm/IM3jBrWyVGgVWnqzyjw37TVC9CBhJg1ZkoYp03D9jkArrMhQiiJKKvdtJxuaQ1jqRXVNppCC5phUeMKI72HiqKgkAzzM3WV5qcqhL87sMnNuJ2bvO+Bj+uffevfvjdV2tgVUCQf8SuJyFn3v/qC+zaymxDBYeic2M8UKKhPakfgWKKW1Bml1bFn0EPNT68yFlRSf/M6aG5oJniod+64hUpQ+v6tsF1Xstjt68JS9xkPpeX8M24jroV57KKe9+lH/BRCeulADvYpd7euxl76C8EP+57lk16dTW0Y0fm+LQbAZb2Xy1rAdSb98K90TI+N9eHRQ9VZ1MeLRxjvhFj+pQFPQMbzfW9/vOd3Thcrs3sE9lXpJ2f4mArs7ttJG6nQXTAP62o/tl0/z3avadv8PUFXjqOwcUhmv/8TKpo8m/qKJIYT1/ZvXVwba/THz/hQIl4641J9vTPbtwWe/EdnPPkev5AJPylYO752DsbRPvrsZUfQ3MRG3V6UwcG/hGYv2Z2HYCtCXLrxwfhqTG3Al/w8hfhSehalFes5gtLYy3ZC6BnTpzfJEq9BkviYrZl0NL3IXPCEvDSsXbputTWtPQRXkqFlGoEh1GKwMEyUwkoAce6Uiy/wLzkhT+Uw9U3kBNYSX9W694zCp4BsyZWOKKX3BCRLwNfFTcztni/8ZJ/T6SxLM7o1kUxCLhzDXyP1MItaIWNaUiTHXTmR2PNxkzA392+H/IwKXUeRqJ0jIOfQCrg+KJlafM2EYu0cIWGn8hxR0blQmMSdC3vTkyCiW/P2rhw1NWsfioaXFOuw1UiXxSZwvD+3M9OIwzP1udpMPFGfU93iLwyix9Yn5f/Cf34kd271eXKt6+LUmdCBRW0Xz3ZF/BJyTp17vYaIzy6rIttEPR/TtnqZLdl63ibWJh91AdVGL9q9Oao3/sKpP5K5oxIRN92/JRn/WqrvKWJWO43Hf1vEVz8vksY21vMxbkPKbMFmrN9b/CN/3POP3vufP39X7+teB7buy/j+zm3h2I+ff1gmtq1Flf98uH9sA/nvcP8d7n/3cDGGTOKWy08uuoUsaYX67I1YQUy4WBEGOqWg2D5c4LTWdLswts+33y2TLgf2xiJnt1MRZOupsWH5316SEx7Ds5bFMxA8qc5zj5N5MGiuNi0+ZOlRe2CjtUKI1FEZ+EwyYBzKgSg0PkKcQ/o2zJ16W/XIzS90wdfHKi2oJYdQWljL+7oAUPK3IiM0EoCq9SjlzfnW1yzKCrLX2Nhr2tPTWflOv61XYhFpdHBs2SVeRbgdBRnqJcVCMUfkYvJ3vbjSlrulS1iCXIUSBNrVzMd6KOwGnqYfU3eD5mpWjYE35dUi/ZCL6Y4lirYc86broQqGMl/RdRvotKOZwQuuBISudMek2REW8ZHl4BfStVN6fuVAYvpOkHNol9LStz4HCQK4UKRVc+opGo3ZxE1wQk9pQ/IKQaBX+2wY/7CXZFYkMYh31QdE84KttNintSZZbdQBX6HjWqRhR4koYabU57p+VzSv8QPbGtqrVTVpjwMDs2fyrvKzsKwJn3/7OmEWEL+eAg2FckyxQa1wXsRvbI3Wf+rw3GOojfNXWsXt21jMJMh/LPHVDQnwQw677H5u4D6Nx6zNPo6crtWoN3fsFz6DteGg/atS576ylohUvTyJsT9aTQsCmo+hhXdFjbc0aDf/VR27962cxyneNFmd7yjdNFl+CiJo26NWVQCddkiHNo815+loroXHOCUL27z1MJI7bJwqBwYP+HqEyy2jz5OYk3FEjttRbkCm+xNsQekHufWm36pwhXQg5+IMtetsY/F0IGizT0TMLEzqHEOi+yW5A2zT4mBweVm8zqkqlLVmJKsGw6s/3DxZBEkxQksKXEd+jX5TPVnXNS0RSLMu0RQf2l2RnW3wyEMenTRFWPvQN2HswR0yViIwUiahbjuJ1l/D5cmDwXWnnEJavEx0qvBaVUSUsefzBux3T9lj2s7YJ+JY8EveN0Df2AgQX/DgPBXxdVaRp+tBNbp8bmJICsg7lmwxhn8OJ84Sem5l2S94HJ8KcTk1mAx2Oyos+dbRSQNdWpjlcSoaOjV7JsQjluH4gofQ23jIq8TgDZj0Xgv+SlGwuidf5VZHeIrsCBtvqWrGUpX7Wk6ndz73sWhp6oiW7I+WXUTUQXguFfb8TBMd+O40ocqqL7tevu7C7v0bJvw0FPz7gN/xVc/lA/UhMuBfZTLOtt++8xqbGuAfRdGf1iT9AoQEInii5BezcJd+phldttzwV6D46+dvwUVZUskO3GuQwK+cgOf/gulblRlMZSm7GPSzIenm7xu2gew/f/6WZSm7T1fM06b9e6Mk5D8m+XML6lNb8OPagZ/RhumWG/4BX0A0v37+llko/Cx4dcNT88avDOD9/5hkIUclZr9x9ZkPGT9Bve1/bO1dhByppqMg537By0//Ocmyi16VJOkqwv1Dun4S/Y9a/i+8RY5/XWR3WyvfT/zlJ5gd/3MHlRr/On3VIKjs50nPZVtu2CYm/PFzVvel3G7TZpMdhE8xv0qknjL/OcltwZyzLVEDT39uYyh4c3ULf8L/lR70mLZR97E4Zv+SnNeg/5jky+Ojno5K7y1nfsbYQv+5Hvwr1f03JP+fo7phL1Qbmy1xz2MnvHo+fhYJXT1CX56Rdz6CjDcyL/rdFX5Qq5+4tTUjl50UdgR8eGppL+qi0l6/iw1OPjvdhBQibx34WphbRDLZW9MjjorCJRdHSh0sl2ox89XC32MJPb2pMm/NqF/6aEmO9liU1782FgAizFVRXhxwzPyKxcFtAi3s5OfUgyQwEu9hSRjovZdq40BPo+XEG1Ix6hc8fZbdoVorkrk4mrl4XzkOFXQBFYSttf+uYUK/e7OmJqr+Ts1v09kFM3PUqbEaFvnZ1GHzu09pY1rsP2sOK5H7/7A5DFZEbPRYb2xcrHQRRV23j6PUzNkCCjwJn98SEbbY2KSCn1HoWfNutAyPGWX2ogV5h5yIC6KwcWscUEf287Lugt3ulPY7QUr3kFg2XonQraa0RbSt4zRp5VNGG8VnLlDowJNVP0H2o3EczaWUDlQbBxT+l5j/EvNfYv5zYtIOJL2AEXDjPYVmt/3Ksjda06SPFvm5MW1/WkcKxJo8+GVpsRTycWjjXTk6ju3NySIe5K0pZ03Fis80N9Qh4tSVu5T0huJrNvqeT7Slp1UNfCijcJhhG/wUidJJenKjUX92/655DNDBNUijw2tzffXbQUXROz42xnI4ErnXxA5o+uBFPJSl5ElGGsBKv/WMhnpq0tJx0pGWzs099xpV5/ir67sjnkZfHR0oc3FsZ5DtAlMnYHuLMjcUXt3aF9LQbkhYkWY5aZurdQ2wip0nTiX2JFvG9/PB4ivHDpWdwrbHS1q2O95tCJlAJewEDW2kikfYt819Odd8J3JYWMjk4+sXpZMD8pCXW453Jo3vQ/ttfNsdylJgMP2CGBisdm0WTB1286DIcGoOKT4Nj2Cgt20kh5WGvInCZ6MzTzLswbZZNSdHE+McFR7CTEPX/dZrRJrgGy3onA3uqtJDXFZKo4dYxB8qAQMbFhDPsr7atc05xtqfVmYhzRXgyP4Ptj/QIi0m2+W9kN22BkqfxRPZprU8WbPUafcJ+GtnqQ9o3vvASuRxI4THz07HGWsxctiG8htoxysEw1X4MufFJNIODWgkIGa6bgX3911h1OkSF2jSlnzXW4Zr1t8ii86/Mw2koNPvGMmhJPNgFPGDkKg3/UxKYKeUPbZjHPDPth2Z4eEM3CN1ixxhucVZHvWYg0pjn7Skjd+iPYIKza5JnADXpU51xMQEE4Z4wUnRcp9RjpqRD1QM/jh7Yy9TCwhxL/EsN3PLrn3MZS33ecEOhtnNquMpNz4banemq3amv0jAYPgtb/Jmy5vxC6ObHO3GPp2WbmK7VyjmwykAh+tYl9OBhjxsTqGShR1TDfPUhQzZA6tL7UZ2ejrblPnhwrZoYEU7+8FdJHAhe3+frYZnwqxF4qwVkE89ZErTVDiEW1UlUCPNJ0Abz83RKVw3fchB3ocHaJetwj/QWNXFJFHRWjXpfqJnSFqevycVx1eozOVyKTOKHTGzfjnZXyhTb09RzigPofy2SV32bhGjNRMBEgCTSav/w9l7N8qTUJvm7JFXV2ft98wTnRvVMDChquaGz+wBxYnuV1N70ljWuplkR8v23WrAriqNlQjaOmggZ2crbjZgnfuNn8nf5o8rq970Id4MthhaJtEVCOZ928vhtjg6iR6/j2k1bd7Sqb37dyOmqONHcqGoxQuaeoXS9zbuZ90lASQxVKz9AKVzsr0jL5BDY07pJGfKKMSUvMTeg8a5lM5SFXV0Ovw/SgzU/ZllbdULX+wFD/KHM9xGpjr1KdrfO2QTWOX+jLwjl2eo0gtKPqEyfUNwkzDemuZnedCuZbVQflqc0oDc5AFfpKUEkG1cickB59yTjOL8LZXkE9nC4/yFNus47Bra+SfhjozK45WlurUUF2mSzDGfiBjvibahXeCRMgaRc6Je8yNvWpexve2bRNwMup1RfIQoYl7peXQSTjzgQCKsoFp3e5jpHalMlrxePVrQKpgOFPA4kWQC7RpqJWar55DyNxuJ1aGN9zHvqpopUbNCpkZwv53GRyBEagTj3xhDPiSA/ASFQ0V+PAGyG5OmTh/tFF+m9DWR+3wJJFZ3HrRr2BDuehTkfGpwvWSu61YKDJh827+gmiJrlcgrbSGdLGKF9I7WxiPZvB61V9odehW7Enl7nRsEDGl4PtV1awW3FyIxvn6hx4LC+dSyr3n+bwMR5D4Od+6AMWA7uPBlNWZjVlZQ0LuBUlNPWx92Yy6UOI5AcS8qdLHXTCjOpb5+Ja5lTmmAmFql9U8sHtyh617kATbwGOUoUtxRSWEHSgsoCDYG5ulXmG/YSy5/scAm1b2NjcfhFHUb0RvBolS5Ou2ojA3IloQ/eKdOt0BRDSpxO0O/7kzLywh8R4prWFXvRpE/yXXw1e4t0OWCs3Wb58ynKJ5hhY2lbjIRUdyBTsy7mzm96E6reyQnTX690P/prlrPcD/3r3VJp1e6Mpd3I8qKfFDK+jwPETGR2MOLTGxUpzv3/fAus1+Hd/lunv0Em0f+FFklALnXLE05cMlb040cv329z9jgqB6seSfkwK5fxzbFH/r9FTemms3DcwPkHn/2xm87ctJJD6gFS7VM8ZBFy8Rz3LqkxZlINbqB39z6+bj6Pf/6cKyew7fksQk7/vzinBvHvz4bKyfXLS93WHmOZ+tFQZt/fTiWBf+LEuZdon9eK//Xx32dvzRw5dKXjcVNsf99U/r4bA5GCC2eN6L56/t+Ti/J2Rlwky2FTS0DauJOPIf7/iTd4l/vaXlqVOL+JB/5pXkrGUL/5jAyM236mUe0aX+88rHLvzmM7FKPnuSHi7Ctu2ce0FEkroVR3HJ5t1VtAMov5O04jRXxVSuNSMDmOEI5tPdLBsIKEYrIRNQJZZ/GnV17u3XEPDteHrNnXuYmLpm2BeztfhvJoVlONezLN+y7FspwHr3LPdw3D+4EKa+sFQ2sPxUJHf4SftPtetxG7IZSDgst6gnN1k8WhklyrBCUV+8+VRRDYlWQdqtsRZpCjcNPnboHjBWOsOnKliOgc0hLTrtBwkVkZT4rmOrGhrBQHE5pBWTcVt8FeTHeVvWcp7k2L0T5/a2fbbjs8L2tLulDVnvUBD/gkMT1k49GPziVvMfhXmT4ZyZnGBtw2pUm7ciRPoYLmhVJ/RysAilOCxuAvMglv6u6Nj6E5X38r61RrEeTNj/3Ih+8VQ1o3WFdUC5ZYRE0NB8iEtAcNcL7CEfVY05ki+nqJaIqYB/Gif7NN6WKAtArEg9KZ0PXekSGGy6vlocsuIXOuyoSJ8ws/XHBo2Z1RpPn5jXliWg0ckS/9tHsKmG+xGPjufzca5HaZRFXJNFtA3+xv8f9i1zV8JprAy50s9CqywWMk0865T5SuQaIL7vp1oBoDEneZNZ1q4tPNTd0sOhnCQ3Wk3zKdeJnFz8rXqxAdtbFdwg6bqr4rBQzj4znGn3fSweC7GwRcwpuN7MsfjEn1I4BMPFWe6jRciN08RNAc40UIM074965ms/PHnrafUkrHMoMYUMFHViOM9WaAQPgmairyrWZAtOTHIMeLtK+XIZuDTiwa/TGqfFzX/cQuPi01hXijuJq5xSHe4Sve30S7znf3KTkcFkv1dde+cuG6rnmuOXA9h/5PGEar7prPTvHynChLYGFM7MutYZzdOIXovwtEsQgTfAw6D7RtsgzTOIjBfg7/QcOY+8vHHFZvM5ClCAcLnpLXE6aSL+uPYQ/ypJhW59Jv4YecAtyQxNE7cDUkcGNZ1ZOQU7a1i36an5MNNfcsUd4tLK8TIfKlNOslRdqxRMH7ZlBeW3wSeBCgoZ+fCCzvgrQkEM3e1NsPTYTaolfrnBtnWk4fASKkv3sq9rYwgveX3HIR5tmHCF9pK0g2fyZeLlSUegnmhqP+ozh10i8uANKY2NkA/7A+ljN6ZnyQug3WgqlhTg+aSDrVuUWoTeLwa1y0Tj1ma52OlBzyPWlvjlzq4likL/C6lBRCqzH1lW5BvlMebaGZ/hbmB0Gle740nrchXl60Te+lkgYiB9ARxfFc8n3IEhsDCJhOUBA1TUbdNoex8HuqwHTrYuBAY7S0k1NLrVCBSl77VxLxKRJsTSPEC3oTM16kVsGcoIrLXSjfW6ohasmfkP//aaBPjazhAcm2zgopzsUj9hYClx1jLmXD/qu6Bv0s5toKynCWAtyM1J+6UrjNGcgMWlwExvy8UyRZwpBwTihc+ORosi78t4rAsOD/G5m7l9I4dsAsWNtRDAQPx0QC1P67PtMrKnPYXRfeAyqbj4nTXmzY2fGsgtRS3khokSuSgztraQciTt8xd8J5o17RHghXUF/OH+zLyQQFjLx5Mql77tS6g8C3m+OV8qGjuqZHNE//mbUu84fX1Cnl+f6aMyjomu58MXGew8uzjXFPXbTCdQnz+bRgqboE9BKLSMFwYMsNpNm4sH/T9dmHtXUlcfxOjgwWDfUqkAhSATLsRoglCgpiYwUQSwqzAgVTbDBICKbLEFCkoKOoDzZVGhYpYAWERDDZlhiKyaIQDSBIRBD2EEIeQZIQtY3UO05U9+/75z3e/d37/0tn/u9m/fzTXvbjnjgIBsw24FIkLo68vQZIji8AS2osMGrxnpYV94nownLy2C7qWmJTg+6hpGcD4/Sz+eu32yIHSkZ9JG8OhF0Et25KjsXuXcyvI0mYgh07oa4fx35ECrika/H/KuH9VXiJAVpxA9LPv+AxTmqzzWPOfWkZvuQ9DJrpQC2TAFir7J3/WzX4Sk+ZgIxj7AjYLlCzNox6rbKdpNL5T/YyxjNWK91t3lNlA6mdZSnOOhJtahxQK0I7fZQ+pb9w5nXc55ge4R55ZIETy25JRhYmrcVDlm4dHq6ucVuERKtOmz2qOC+snY3vS9M/yb6u6wsS5EpQQY1pAAHGpfSKILtb4G4EwT5+8Q2rmnDvwM//Ly+79CKpySRuaUD42Dbcssj8IoCxUNyl4Zei4+RcLQpsAktVGkvh+q49LjsalTucRqJLa6i0JqoU2F4RybM76I9kdjloh6akM9V8RkKbC0fCbmeYj3V3MktIK8OPcPNo7AI9rnFj4cKDe9SDhCsRBR2IseKTMEZ0dsvO120vKpN2n6MSSe25rKMZItaIfb60Avyk/kGKdmZCB86EpCdNIE3KmgPtWnLRQMlFVmEwJZ6bN1we23+2a4AsdGZ/Ieo88xhhi8goTFHOQJ9hOaexZAH6rEnhId3eio7OsO25om6NyDZs6PyKyW7Zu9HfNT1IaMmF/y7NzqMgY3acn9lZIPTM6n+W6KM3TbAE1Moe+7zLqUH0FzO5ea+hDa+GigibuRwF1iDzDzPkqK02Wtr/CBad3+ffGKeuWctAVpUuwtbv1cGjwbopiR+JHqUY7xEtLJh0YamFX8foA6lFrtY+BepMSM8I2LsOqHhrMytAPtLTNpn8JxxaSLnrWRLcKwBUHEVkN5yLdt6gyCa3HK7LjFB10zltpYMH/9w4GYqkAce5QE3mrsPWJqYTSDtfa1MsJnOocQwS9tL5mkPBqSFX5KJth75d83z7nRwx+n4dUXSvOy/ZS41hdanD8Q/5Q4KNP5mZu46Hnx2K82fg8HMgTMhGQct7ZxmcUcZmVbwQsCixepw1EmgfNtdhcubmuT2TaKl0gPxonPUyu9mn13HdHAk1Qc7Z4RNM0nxT4+zA1xbpaS7H/PmRbOvLBI2NXBDTkyEq6nDFgl56zvGQV5Ch3FT3Xw56yTJeH/ut3aopaYJgZhrt/tmkO3fCqRATo56foGa5+IEP/x4lyDoHjM53I0tSKW1Wr6LZtpGv6NvFoWmcvP1MhV0w7khJPiYbgQsuOGIEtjN29crOfs/Vil3dv6sVvYEtNRZwXv6PJFXuEQtVb+QkZOckH/3dduStW7fz5sW+DY2MYg1UvRU3VBGfyUory+JvkShHZniZKcU5njHTEn4hQQU/Pm9BvW9OMmO13MPBtZIHeHwfQWYgOMHO9MmWKDv7dIfzKkDPiCphyx1/eMsNOB2shFuQTuoTN9ZYGJS++AnONbk34mZQBLarjNNHg9Rixz5hAE3nYCMCtHJSD9SYZmMQdsSaPuzlY193qZOum3tJB4VuGVtzyArwPaPGSiz6lyuQWnJBSytK75Rdd8/6R2jWMZIqK4XDM0F+PQfEqeenv1qoSNJmIpXf4ZpUU0+23CHPdsSrqMgHdSY5hYkcmp3VwxmYjHDZROS1+Y0JeEEtLVKkekfpyre4b23WFdBNnYcA1/G8vbCrj2gbxNtPXcY+S0TpW9dVPZPg/Ds2gcg2LESgSdfAf2JeXJOBVylw/549t2TnFg4f0mp6iMD7pqzCrt95j7sjJUEvqszLcv693TW0jyeodJDqsgI6jIHp3s0LVaTaYTFEr08r7DB5MJyFEJXgX6hoMCiVBalnP2Il5HLprDmb1KApCLV+a9FGeAJNw8JHseYCVrY6JU1ypjZhg38EqlczQrqDUkjc/jmxSCShJfjdE/6uTVvxJX1yFr3fX/bDg8zAcloppKiXwzPK+22eJt5pbhluP6M8sDCK5+xhDF6xKX8/Qi7SnGh7nMYgSNSMsnBsSm3IOmQtzMke4VrvfF4bJqmnzYqiUwYn+sdchcGEH1k+xj6TTjwjSP45nXqaarRTKk9HOPON5r5wUWrqoyKMZTawGrenLs/r9jnP7clr47ypfro44PyEbKpePbXjI/3dswT+hFJ8ik8RbUYvw5539B0ZRmo/9u0hCIw7ULWD/GbsspZsuIYBCAJ9LaemGnkss7XgIHev+gEtyRNumrU1AUJ2CGdq8Oa+JRHBnn99l3fbkqZF6kxBjVh9xA/OtB7Pf29Q/zbFMCY4dA+yVKRnBFQJJRevcvDMurjKMr46C8MDsOY756kOX2DAIPGrjZp2gYoKNxDFwuQ3nvpQtfb0pVsMSwFskspB7/AZ/BDPl7onnNeDZWSPZ2d+/OakcKxRRo3DgHvPXxDC76UutrwLlP2iNR6W+Hk5XQHToWbh9j4MWNkjJ5f7h3NZBTxKchefTuwNe0/8r2DnAHdM3yhawZGAAA5Bmcezu8EIHVI+6wkJzt8ZeHiNL2gtrcHAS0gIjHLv21KdD51taldXl2QvgORGFH1G7RkwcAG8cC3jeLR5cfdkYf6SLU3PXs0Ecy+s6AAXPYtsSHMVT6Fid6HCOV0gmZUHge9mdbJPsidv7ydTEqazpNsIwI63TeKRO2GL2jHfVQFjoZgZbi2ZT5wfKyhr3FCODnVfd8CzR4eYBBMmW7aO/Lt/ZG/dwNkqGsH6MTeHBzMcBqzLY4+DkQEyKpY6qoCsbZH/C2ZTSPhoVGYfrQnDLdotsuDsMtjXfFa03G33pqimZnUcSTscbbhdF5+x2euoubQiw/sG0vKNA6jh0ldLhfnOSfSznlcx8Zyuq8UmXzokXYu5+E1KVevm/rpM9DBBXXKmSxN40TjeODRKZxvzsXdnZ0pADQTCP0+1QBpjmP2/to8XUwu3nqig7tgPx5XSxZNodvH0avcoKxo0EFR6qJQ58CSNK01UVJqk+9q4cfEJv6pbvAy+KN1U1FNYyBM2Lmndaebotb7KWQgNOEvdTKHz34w9x4BCbn0cIfYp56kU+wmirBpFWSkAMma15LEqw/sYGl1t+o20TSjmXUOcFzItQ/tHtNwrP0ffvpG9AtngiKj1JYEzSPMdQWURxtTgN573lnR+crlqFAvnbf3mFnzEKzVr4bBgMVB9nTeuwvjrn82jRTt96c0kVyzOZhG9GtdD6Umpks8R/jmZ0roS0zvhf9+NXWH0UDJy+1wdWAyHJnKlytfFK5JsyqjZp0km53TUjnObMyyJBVbyAYSPvh4jaGCMLLaBM/uYV4E9oZVI6XmDkTEUN8QdV7O1rjGJ9nU7sCf5l1MdLbR3ag9Od8yOF0LqWvFxsgxliZCoTLAvjfYvy869Ia3d2PSi+gzn/uXPb8Zl3smJASrWOR4eR0pr1Z+9AEfeUKz1m8+WcWbK3HEhcd9jZGXE15OH4rOemPdXPkfTUbJclcPXq2otdOr+/3bF+4WrGrbUwDDq4AGZEEXnqe+IOZrlbSYN0v1EwZHhXxNGfvPBBQ0Eru+w/j+qRAtwjT4mEVto8t2xMF3B+RK1oHOtC8GXMqe7r5eX8NjNIgT9N7OtDlQd+vlOY/6W+fvbz/TwlcFKXDk2v8DCIKIexV1k2bsqn39VbFf4xZaHPd2fjV4KCycpZluT9yq7FqWQqOTgc8BVKssLiS8dwjDOBbGCaXFPfyEbOwz2xy8dIYP+839LWK8lrWAFWrfZ7apDyazqxBQEcP7xC+3Nj9HUNNZywp64F+QTP9PVoRXPcZQFSQXi5L4e9tjt+Jf5WPHQ2SnqyKZOkXyi09wyMM1buxcq7J+VD9Vc+gTknPglAGpbeqsOJiYbP8pE1ljeCrSyhFo0cs07ZFydOIju5zxnCzHT2iLvehQ8E6SjpapF6esrzT/FEmtfzS8+j68+IqWv0mPqBL/YNy/dO1odd/Nv1obEax3jzfJZFjBLUG1qGQL0VP8KYwKCooztGZ4ZqLdPLQjU3uG21R0ZSFetBEWeHMiYXfZp4YB8zTA+slNrQwysJez9hruObLxs5XH6zsf95p/BqX8D1BLAwQUAAIACAAQWV9LuOq3cEkAAABqAAAAGwAAAHVuaXZlcnNhbC91bml2ZXJzYWwucG5nLnhtbLOxr8jNUShLLSrOzM+zVTLUM1Cyt+PlsikoSi3LTC1XqACKGekZQICSQiUqtzwzpSTDVsncHEksIzUzPaPEVsnU3BIuqA80EgBQSwECAAAUAAIACAAOWV9LsXwPOZ8EAAAQEQAAHQAAAAAAAAABAAAAAAAAAAAAdW5pdmVyc2FsL2NvbW1vbl9tZXNzYWdlcy5sbmdQSwECAAAUAAIACAAOWV9L3uIo3tkEAABkFwAAJwAAAAAAAAABAAAAAADaBAAAdW5pdmVyc2FsL2ZsYXNoX3B1Ymxpc2hpbmdfc2V0dGluZ3MueG1sUEsBAgAAFAACAAgADllfSyCMntzCAgAAUAoAACEAAAAAAAAAAQAAAAAA+AkAAHVuaXZlcnNhbC9mbGFzaF9za2luX3NldHRpbmdzLnhtbFBLAQIAABQAAgAIAA5ZX0tpfQFGxQQAAPUWAAAmAAAAAAAAAAEAAAAAAPkMAAB1bml2ZXJzYWwvaHRtbF9wdWJsaXNoaW5nX3NldHRpbmdzLnhtbFBLAQIAABQAAgAIAA5ZX0trRHHqjwEAAPwFAAAfAAAAAAAAAAEAAAAAAAISAAB1bml2ZXJzYWwvaHRtbF9za2luX3NldHRpbmdzLmpzUEsBAgAAFAACAAgADllfSz08L9HBAAAA5QEAABoAAAAAAAAAAQAAAAAAzhMAAHVuaXZlcnNhbC9pMThuX3ByZXNldHMueG1sUEsBAgAAFAACAAgADllfS5QTsyJpAAAAbgAAABwAAAAAAAAAAQAAAAAAxxQAAHVuaXZlcnNhbC9sb2NhbF9zZXR0aW5ncy54bWxQSwECAAAUAAIACABPlJVHqQHEdvsCAACwCAAAFAAAAAAAAAABAAAAAABqFQAAdW5pdmVyc2FsL3BsYXllci54bWxQSwECAAAUAAIACAAOWV9LNdvZrWgBAADzAgAAKQAAAAAAAAABAAAAAACXGAAAdW5pdmVyc2FsL3NraW5fY3VzdG9taXphdGlvbl9zZXR0aW5ncy54bWxQSwECAAAUAAIACAAQWV9LOJl2MCpTAAD4gwAAFwAAAAAAAAAAAAAAAABGGgAAdW5pdmVyc2FsL3VuaXZlcnNhbC5wbmdQSwECAAAUAAIACAAQWV9LuOq3cEkAAABqAAAAGwAAAAAAAAABAAAAAAClbQAAdW5pdmVyc2FsL3VuaXZlcnNhbC5wbmcueG1sUEsFBgAAAAALAAsASQMAACduAAAAAA=="/>
  <p:tag name="ISPRING_PRESENTATION_TITLE" val="Bai giang E - Learning PTN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608&quot;&gt;&lt;property id=&quot;20148&quot; value=&quot;5&quot;/&gt;&lt;property id=&quot;20300&quot; value=&quot;Slide 1&quot;/&gt;&lt;property id=&quot;20307&quot; value=&quot;257&quot;/&gt;&lt;/object&gt;&lt;object type=&quot;3&quot; unique_id=&quot;10609&quot;&gt;&lt;property id=&quot;20148&quot; value=&quot;5&quot;/&gt;&lt;property id=&quot;20300&quot; value=&quot;Slide 2&quot;/&gt;&lt;property id=&quot;20307&quot; value=&quot;258&quot;/&gt;&lt;/object&gt;&lt;object type=&quot;3&quot; unique_id=&quot;10610&quot;&gt;&lt;property id=&quot;20148&quot; value=&quot;5&quot;/&gt;&lt;property id=&quot;20300&quot; value=&quot;Slide 4&quot;/&gt;&lt;property id=&quot;20307&quot; value=&quot;259&quot;/&gt;&lt;/object&gt;&lt;object type=&quot;3&quot; unique_id=&quot;10611&quot;&gt;&lt;property id=&quot;20148&quot; value=&quot;5&quot;/&gt;&lt;property id=&quot;20300&quot; value=&quot;Slide 3&quot;/&gt;&lt;property id=&quot;20307&quot; value=&quot;260&quot;/&gt;&lt;/object&gt;&lt;object type=&quot;3&quot; unique_id=&quot;10612&quot;&gt;&lt;property id=&quot;20148&quot; value=&quot;5&quot;/&gt;&lt;property id=&quot;20300&quot; value=&quot;Slide 5&quot;/&gt;&lt;property id=&quot;20307&quot; value=&quot;261&quot;/&gt;&lt;/object&gt;&lt;object type=&quot;3&quot; unique_id=&quot;10924&quot;&gt;&lt;property id=&quot;20148&quot; value=&quot;5&quot;/&gt;&lt;property id=&quot;20300&quot; value=&quot;Slide 6&quot;/&gt;&lt;property id=&quot;20307&quot; value=&quot;262&quot;/&gt;&lt;/object&gt;&lt;object type=&quot;3&quot; unique_id=&quot;10961&quot;&gt;&lt;property id=&quot;20148&quot; value=&quot;5&quot;/&gt;&lt;property id=&quot;20300&quot; value=&quot;Slide 7&quot;/&gt;&lt;property id=&quot;20307&quot; value=&quot;263&quot;/&gt;&lt;/object&gt;&lt;object type=&quot;3&quot; unique_id=&quot;11008&quot;&gt;&lt;property id=&quot;20148&quot; value=&quot;5&quot;/&gt;&lt;property id=&quot;20300&quot; value=&quot;Slide 8&quot;/&gt;&lt;property id=&quot;20307&quot; value=&quot;265&quot;/&gt;&lt;/object&gt;&lt;object type=&quot;3&quot; unique_id=&quot;11175&quot;&gt;&lt;property id=&quot;20148&quot; value=&quot;5&quot;/&gt;&lt;property id=&quot;20300&quot; value=&quot;Slide 10&quot;/&gt;&lt;property id=&quot;20307&quot; value=&quot;267&quot;/&gt;&lt;/object&gt;&lt;object type=&quot;3&quot; unique_id=&quot;11178&quot;&gt;&lt;property id=&quot;20148&quot; value=&quot;5&quot;/&gt;&lt;property id=&quot;20300&quot; value=&quot;Slide 14&quot;/&gt;&lt;property id=&quot;20307&quot; value=&quot;270&quot;/&gt;&lt;/object&gt;&lt;object type=&quot;3&quot; unique_id=&quot;11244&quot;&gt;&lt;property id=&quot;20148&quot; value=&quot;5&quot;/&gt;&lt;property id=&quot;20300&quot; value=&quot;Slide 15&quot;/&gt;&lt;property id=&quot;20307&quot; value=&quot;272&quot;/&gt;&lt;/object&gt;&lt;object type=&quot;3&quot; unique_id=&quot;11425&quot;&gt;&lt;property id=&quot;20148&quot; value=&quot;5&quot;/&gt;&lt;property id=&quot;20300&quot; value=&quot;Slide 16&quot;/&gt;&lt;property id=&quot;20307&quot; value=&quot;273&quot;/&gt;&lt;/object&gt;&lt;object type=&quot;3&quot; unique_id=&quot;11473&quot;&gt;&lt;property id=&quot;20148&quot; value=&quot;5&quot;/&gt;&lt;property id=&quot;20300&quot; value=&quot;Slide 12&quot;/&gt;&lt;property id=&quot;20307&quot; value=&quot;278&quot;/&gt;&lt;/object&gt;&lt;object type=&quot;3&quot; unique_id=&quot;14556&quot;&gt;&lt;property id=&quot;20148&quot; value=&quot;5&quot;/&gt;&lt;property id=&quot;20300&quot; value=&quot;Slide 13&quot;/&gt;&lt;property id=&quot;20307&quot; value=&quot;281&quot;/&gt;&lt;/object&gt;&lt;object type=&quot;3&quot; unique_id=&quot;14863&quot;&gt;&lt;property id=&quot;20148&quot; value=&quot;5&quot;/&gt;&lt;property id=&quot;20300&quot; value=&quot;Slide 11&quot;/&gt;&lt;property id=&quot;20307&quot; value=&quot;282&quot;/&gt;&lt;/object&gt;&lt;object type=&quot;3&quot; unique_id=&quot;15011&quot;&gt;&lt;property id=&quot;20148&quot; value=&quot;5&quot;/&gt;&lt;property id=&quot;20300&quot; value=&quot;Slide 9&quot;/&gt;&lt;property id=&quot;20307&quot; value=&quot;283&quot;/&gt;&lt;/object&gt;&lt;object type=&quot;3&quot; unique_id=&quot;15584&quot;&gt;&lt;property id=&quot;20148&quot; value=&quot;5&quot;/&gt;&lt;property id=&quot;20300&quot; value=&quot;Slide 17&quot;/&gt;&lt;property id=&quot;20307&quot; value=&quot;284&quot;/&gt;&lt;/object&gt;&lt;object type=&quot;3&quot; unique_id=&quot;16547&quot;&gt;&lt;property id=&quot;20148&quot; value=&quot;5&quot;/&gt;&lt;property id=&quot;20300&quot; value=&quot;Slide 18&quot;/&gt;&lt;property id=&quot;20307&quot; value=&quot;286&quot;/&gt;&lt;/object&gt;&lt;object type=&quot;3&quot; unique_id=&quot;16548&quot;&gt;&lt;property id=&quot;20148&quot; value=&quot;5&quot;/&gt;&lt;property id=&quot;20300&quot; value=&quot;Slide 19&quot;/&gt;&lt;property id=&quot;20307&quot; value=&quot;285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AF475FE-F101-4944-AB46-D93D8FED7A5B}"/>
  <p:tag name="GENSWF_SLIDE_TITLE" val="Công việc của con Ong"/>
  <p:tag name="GENSWF_ADVANCE_TIME" val="7.50"/>
  <p:tag name="ISPRING_SLIDE_INDENT_LEVEL" val="0"/>
  <p:tag name="ISPRING_PRESENTER_ID" val="{6DF41823-8C15-42B5-8BAC-AD76539D1F81}"/>
  <p:tag name="ISPRING_PLAYER_LAYOUT_TYPE" val="F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8FF5457-FD6E-46CD-BC21-11AC06D9D972}"/>
  <p:tag name="GENSWF_SLIDE_TITLE" val="Lấy phấn hoa về làm mật"/>
  <p:tag name="GENSWF_ADVANCE_TIME" val="102.86"/>
  <p:tag name="ISPRING_SLIDE_INDENT_LEVEL" val="0"/>
  <p:tag name="ISPRING_PRESENTER_ID" val="{6DF41823-8C15-42B5-8BAC-AD76539D1F81}"/>
  <p:tag name="ISPRING_PLAYER_LAYOUT_TYPE" val="Vide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FD62105-A5BF-45DE-9CDC-208F4A3283CB}"/>
  <p:tag name="GENSWF_SLIDE_TITLE" val="Xây tổ"/>
  <p:tag name="GENSWF_ADVANCE_TIME" val="49.07"/>
  <p:tag name="ISPRING_SLIDE_INDENT_LEVEL" val="0"/>
  <p:tag name="ISPRING_PRESENTER_ID" val="{6DF41823-8C15-42B5-8BAC-AD76539D1F81}"/>
  <p:tag name="ISPRING_PLAYER_LAYOUT_TYPE" val="Vide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87"/>
  <p:tag name="ISPRING_SLIDE_ID_2" val="{7F567DDE-D147-4678-AA04-1E2D48B4E589}"/>
  <p:tag name="GENSWF_SLIDE_TITLE" val="Tìm hiểu về con Bướm"/>
  <p:tag name="ISPRING_SLIDE_INDENT_LEVEL" val="0"/>
  <p:tag name="ISPRING_PRESENTER_ID" val="{6DF41823-8C15-42B5-8BAC-AD76539D1F81}"/>
  <p:tag name="ISPRING_PLAYER_LAYOUT_TYPE" val="F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2F5D86F-B27D-44D7-B288-A094C4128CFF}"/>
  <p:tag name="GENSWF_SLIDE_TITLE" val="Đố bé về con Bướm"/>
  <p:tag name="GENSWF_ADVANCE_TIME" val="9.20"/>
  <p:tag name="ISPRING_SLIDE_INDENT_LEVEL" val="0"/>
  <p:tag name="ISPRING_PRESENTER_ID" val="{6DF41823-8C15-42B5-8BAC-AD76539D1F81}"/>
  <p:tag name="ISPRING_PLAYER_LAYOUT_TYPE" val="F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924|3.792|2.417|2.512|3.307|3.951"/>
  <p:tag name="ISPRING_SLIDE_ID_2" val="{244F61D7-0F23-4C04-9A4B-705652D73122}"/>
  <p:tag name="GENSWF_SLIDE_TITLE" val="Cấu tạo của con Bướm"/>
  <p:tag name="GENSWF_ADVANCE_TIME" val="31.05"/>
  <p:tag name="ISPRING_SLIDE_INDENT_LEVEL" val="0"/>
  <p:tag name="ISPRING_PRESENTER_ID" val="{6DF41823-8C15-42B5-8BAC-AD76539D1F81}"/>
  <p:tag name="ISPRING_PLAYER_LAYOUT_TYPE" val="F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6.514|1.857|1.921|2.369|4.32"/>
  <p:tag name="ISPRING_SLIDE_ID_2" val="{0AC478A9-CA2C-4E53-8CEC-54393BE95654}"/>
  <p:tag name="GENSWF_SLIDE_TITLE" val="Quá trình phát triển của con Bướm (Xem lại)"/>
  <p:tag name="GENSWF_ADVANCE_TIME" val="20.30"/>
  <p:tag name="ISPRING_SLIDE_INDENT_LEVEL" val="0"/>
  <p:tag name="ISPRING_PRESENTER_ID" val="{6DF41823-8C15-42B5-8BAC-AD76539D1F81}"/>
  <p:tag name="ISPRING_PLAYER_LAYOUT_TYPE" val="F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51DC632-83A4-4C24-A98C-99D4092763CA}"/>
  <p:tag name="GENSWF_ADVANCE_TIME" val="34.03"/>
  <p:tag name="ISPRING_SLIDE_INDENT_LEVEL" val="0"/>
  <p:tag name="ISPRING_PRESENTER_ID" val="{6DF41823-8C15-42B5-8BAC-AD76539D1F81}"/>
  <p:tag name="GENSWF_SLIDE_TITLE" val="Công việc của con Bướm (lấy phấn hoa)"/>
  <p:tag name="ISPRING_PLAYER_LAYOUT_TYPE" val="Vide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RESOURCE_QUIZ" val="quiz1.quiz"/>
  <p:tag name="ISPRING_QUIZ_FULL_PATH" val="C:\Users\hnc\Desktop\Bai giang E-Learming MN Nang Mai\Bai giang E - Learning PTNT\quiz\quiz1.quiz"/>
  <p:tag name="ISPRING_QUIZ_RELATIVE_PATH" val="Bai giang E - Learning PTNT\quiz\quiz1.quiz"/>
  <p:tag name="ISPRING_SLIDE_ID_2" val="{E5D608A1-5B02-46B2-90CE-2F2979BAA2E7}"/>
  <p:tag name="ISPRING_CUSTOM_TIMING_USED" val="1"/>
  <p:tag name="GENSWF_SLIDE_TITLE" val="Trò chơi &quot;Tìm quá trình còn thiếu&quot;"/>
  <p:tag name="GENSWF_ADVANCE_TIME" val="5.00"/>
  <p:tag name="ISPRING_SLIDE_INDENT_LEVEL" val="0"/>
  <p:tag name="ISPRING_PRESENTER_ID" val="{6DF41823-8C15-42B5-8BAC-AD76539D1F81}"/>
  <p:tag name="ISPRING_PLAYER_LAYOUT_TYPE" val="F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9A7C14C-5A7A-48B4-9EE0-EE2D0574DDE6}"/>
  <p:tag name="ISPRING_CUSTOM_TIMING_USED" val="1"/>
  <p:tag name="GENSWF_SLIDE_TITLE" val="Trang kết"/>
  <p:tag name="GENSWF_ADVANCE_TIME" val="14.85"/>
  <p:tag name="ISPRING_SLIDE_INDENT_LEVEL" val="0"/>
  <p:tag name="ISPRING_PRESENTER_ID" val="{6DF41823-8C15-42B5-8BAC-AD76539D1F81}"/>
  <p:tag name="ISPRING_PLAYER_LAYOUT_TYPE" val="F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4.02"/>
  <p:tag name="ISPRING_SLIDE_ID_2" val="{6493C2EE-74D4-4F07-9194-A4B6F6C9DCFB}"/>
  <p:tag name="GENSWF_SLIDE_TITLE" val="Trang bìa"/>
  <p:tag name="ISPRING_SLIDE_INDENT_LEVEL" val="0"/>
  <p:tag name="ISPRING_PRESENTER_ID" val="{6DF41823-8C15-42B5-8BAC-AD76539D1F81}"/>
  <p:tag name="ISPRING_PLAYER_LAYOUT_TYPE" val="F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36|3.203|2.367|3.341|5.211|4.771|2.671|4.894|3.89|3.119|2.498|5.034"/>
  <p:tag name="ISPRING_SLIDE_ID_2" val="{F2F0AF3B-28D3-4C77-B646-03B68187AE2D}"/>
  <p:tag name="GENSWF_SLIDE_TITLE" val="Mục đích - Yêu cầu"/>
  <p:tag name="GENSWF_ADVANCE_TIME" val="48.00"/>
  <p:tag name="ISPRING_SLIDE_INDENT_LEVEL" val="0"/>
  <p:tag name="ISPRING_PRESENTER_ID" val="{6DF41823-8C15-42B5-8BAC-AD76539D1F81}"/>
  <p:tag name="ISPRING_PLAYER_LAYOUT_TYPE" val="F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5AE499A-4D5C-477D-9A9C-A54E9751FC1B}"/>
  <p:tag name="GENSWF_SLIDE_TITLE" val="Cách tiến hành"/>
  <p:tag name="GENSWF_ADVANCE_TIME" val="32.87"/>
  <p:tag name="ISPRING_SLIDE_INDENT_LEVEL" val="0"/>
  <p:tag name="ISPRING_PRESENTER_ID" val="{6DF41823-8C15-42B5-8BAC-AD76539D1F81}"/>
  <p:tag name="ISPRING_PLAYER_LAYOUT_TYPE" val="F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26699BF-F876-4F77-8646-2648E3BFCEAB}"/>
  <p:tag name="GENSWF_SLIDE_TITLE" val="Chuẩn bị"/>
  <p:tag name="GENSWF_ADVANCE_TIME" val="13.11"/>
  <p:tag name="ISPRING_SLIDE_INDENT_LEVEL" val="0"/>
  <p:tag name="ISPRING_PRESENTER_ID" val="{6DF41823-8C15-42B5-8BAC-AD76539D1F81}"/>
  <p:tag name="ISPRING_PLAYER_LAYOUT_TYPE" val="F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3.22"/>
  <p:tag name="ISPRING_SLIDE_ID_2" val="{5DC6F823-14DA-490B-84DC-D6D23FC7814B}"/>
  <p:tag name="GENSWF_SLIDE_TITLE" val="Cô và trẻ hát bài hát &quot;Chị Ong Nâu&quot;"/>
  <p:tag name="ISPRING_SLIDE_INDENT_LEVEL" val="0"/>
  <p:tag name="ISPRING_PRESENTER_ID" val="{6DF41823-8C15-42B5-8BAC-AD76539D1F81}"/>
  <p:tag name="ISPRING_PLAYER_LAYOUT_TYPE" val="Vide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7CEF3DC-6052-48DC-9C28-158914B149B0}"/>
  <p:tag name="GENSWF_SLIDE_TITLE" val="Tìm hiểu về con Ong"/>
  <p:tag name="GENSWF_ADVANCE_TIME" val="24.60"/>
  <p:tag name="ISPRING_SLIDE_INDENT_LEVEL" val="0"/>
  <p:tag name="ISPRING_PRESENTER_ID" val="{6DF41823-8C15-42B5-8BAC-AD76539D1F81}"/>
  <p:tag name="ISPRING_PLAYER_LAYOUT_TYPE" val="F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9.685|2.781|2.382|2.826|2.654|2.68"/>
  <p:tag name="ISPRING_SLIDE_ID_2" val="{8431EC98-D9DC-44EC-8E9B-417BC9FA79DE}"/>
  <p:tag name="GENSWF_SLIDE_TITLE" val="Cấu tạo của con Ong"/>
  <p:tag name="GENSWF_ADVANCE_TIME" val="26.60"/>
  <p:tag name="ISPRING_SLIDE_INDENT_LEVEL" val="0"/>
  <p:tag name="ISPRING_PRESENTER_ID" val="{6DF41823-8C15-42B5-8BAC-AD76539D1F81}"/>
  <p:tag name="ISPRING_PLAYER_LAYOUT_TYPE" val="F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5.806|2.826|2.372|2.132|3.135"/>
  <p:tag name="GENSWF_ADVANCE_TIME" val="19.22"/>
  <p:tag name="ISPRING_SLIDE_ID_2" val="{4D8072AA-2BD7-4965-87C9-DB73AB854DA5}"/>
  <p:tag name="GENSWF_SLIDE_TITLE" val="Quá trình phát triển của con Ong (Xem lại)"/>
  <p:tag name="ISPRING_SLIDE_INDENT_LEVEL" val="0"/>
  <p:tag name="ISPRING_PRESENTER_ID" val="{6DF41823-8C15-42B5-8BAC-AD76539D1F81}"/>
  <p:tag name="ISPRING_PLAYER_LAYOUT_TYPE" val="Ful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587</Words>
  <Application>Microsoft Office PowerPoint</Application>
  <PresentationFormat>On-screen Show (4:3)</PresentationFormat>
  <Paragraphs>106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giang E - Learning PTNT</dc:title>
  <dc:creator>hnc</dc:creator>
  <cp:lastModifiedBy>Windows User</cp:lastModifiedBy>
  <cp:revision>438</cp:revision>
  <dcterms:created xsi:type="dcterms:W3CDTF">2017-11-05T07:23:24Z</dcterms:created>
  <dcterms:modified xsi:type="dcterms:W3CDTF">2018-01-31T08:02:01Z</dcterms:modified>
</cp:coreProperties>
</file>