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7" r:id="rId5"/>
    <p:sldId id="261" r:id="rId6"/>
    <p:sldId id="269" r:id="rId7"/>
    <p:sldId id="268" r:id="rId8"/>
    <p:sldId id="264" r:id="rId9"/>
    <p:sldId id="262" r:id="rId10"/>
    <p:sldId id="256" r:id="rId11"/>
    <p:sldId id="257" r:id="rId12"/>
    <p:sldId id="263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7" d="100"/>
          <a:sy n="77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7BA1-D49F-40FD-904B-D9E6CBB56A0D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54" name="Picture 6" descr="Kết quả hình ảnh cho anh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657600" y="1143000"/>
            <a:ext cx="533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H</a:t>
            </a:r>
            <a:r>
              <a:rPr lang="en-US" sz="2400" b="1" dirty="0" smtClean="0">
                <a:latin typeface=".VnAvant" pitchFamily="34" charset="0"/>
              </a:rPr>
              <a:t>o¹t ®</a:t>
            </a:r>
            <a:r>
              <a:rPr lang="en-US" sz="2400" b="1" dirty="0" err="1" smtClean="0">
                <a:latin typeface=".VnAvant" pitchFamily="34" charset="0"/>
              </a:rPr>
              <a:t>éng</a:t>
            </a:r>
            <a:r>
              <a:rPr lang="en-US" sz="2400" b="1" dirty="0" smtClean="0">
                <a:latin typeface=".VnAvant" pitchFamily="34" charset="0"/>
              </a:rPr>
              <a:t>: </a:t>
            </a:r>
            <a:r>
              <a:rPr lang="en-US" sz="2400" b="1" dirty="0" err="1" smtClean="0">
                <a:latin typeface=".VnAvant" pitchFamily="34" charset="0"/>
              </a:rPr>
              <a:t>kh¸m</a:t>
            </a:r>
            <a:r>
              <a:rPr lang="en-US" sz="2400" b="1" dirty="0" smtClean="0">
                <a:latin typeface=".VnAvant" pitchFamily="34" charset="0"/>
              </a:rPr>
              <a:t> ph¸ </a:t>
            </a:r>
            <a:r>
              <a:rPr lang="en-US" sz="2400" b="1" dirty="0" err="1" smtClean="0">
                <a:latin typeface=".VnAvant" pitchFamily="34" charset="0"/>
              </a:rPr>
              <a:t>khoa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häc</a:t>
            </a:r>
            <a:r>
              <a:rPr lang="en-US" sz="2400" b="1" dirty="0" smtClean="0">
                <a:latin typeface=".VnAvant" pitchFamily="34" charset="0"/>
              </a:rPr>
              <a:t/>
            </a:r>
            <a:br>
              <a:rPr lang="en-US" sz="2400" b="1" dirty="0" smtClean="0">
                <a:latin typeface=".VnAvant" pitchFamily="34" charset="0"/>
              </a:rPr>
            </a:br>
            <a:r>
              <a:rPr lang="en-US" sz="2400" b="1" dirty="0" smtClean="0">
                <a:latin typeface=".VnAvant" pitchFamily="34" charset="0"/>
              </a:rPr>
              <a:t>§Ò </a:t>
            </a:r>
            <a:r>
              <a:rPr lang="en-US" sz="2400" b="1" dirty="0" err="1" smtClean="0">
                <a:latin typeface=".VnAvant" pitchFamily="34" charset="0"/>
              </a:rPr>
              <a:t>tµi</a:t>
            </a:r>
            <a:r>
              <a:rPr lang="en-US" sz="2400" b="1" dirty="0" smtClean="0">
                <a:latin typeface=".VnAvant" pitchFamily="34" charset="0"/>
              </a:rPr>
              <a:t>: Mét </a:t>
            </a:r>
            <a:r>
              <a:rPr lang="en-US" sz="2400" b="1" dirty="0" err="1" smtClean="0">
                <a:latin typeface=".VnAvant" pitchFamily="34" charset="0"/>
              </a:rPr>
              <a:t>sè</a:t>
            </a:r>
            <a:r>
              <a:rPr lang="en-US" sz="2400" b="1" dirty="0" smtClean="0">
                <a:latin typeface=".VnAvant" pitchFamily="34" charset="0"/>
              </a:rPr>
              <a:t> lo¹i </a:t>
            </a:r>
            <a:r>
              <a:rPr lang="en-US" sz="2400" b="1" dirty="0" err="1" smtClean="0">
                <a:latin typeface=".VnAvant" pitchFamily="34" charset="0"/>
              </a:rPr>
              <a:t>qu</a:t>
            </a:r>
            <a:r>
              <a:rPr lang="en-US" sz="2400" b="1" dirty="0" smtClean="0">
                <a:latin typeface=".VnAvant" pitchFamily="34" charset="0"/>
              </a:rPr>
              <a:t>¶</a:t>
            </a:r>
            <a:br>
              <a:rPr lang="en-US" sz="2400" b="1" dirty="0" smtClean="0">
                <a:latin typeface=".VnAvant" pitchFamily="34" charset="0"/>
              </a:rPr>
            </a:br>
            <a:r>
              <a:rPr lang="en-US" sz="2400" b="1" dirty="0" err="1" smtClean="0">
                <a:latin typeface=".VnAvant" pitchFamily="34" charset="0"/>
              </a:rPr>
              <a:t>Ng­ưêi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smtClean="0">
                <a:latin typeface=".VnAvant" pitchFamily="34" charset="0"/>
              </a:rPr>
              <a:t>d¹y: </a:t>
            </a:r>
            <a:r>
              <a:rPr lang="en-US" sz="2400" b="1" dirty="0" err="1" smtClean="0">
                <a:latin typeface=".VnAvant" pitchFamily="34" charset="0"/>
              </a:rPr>
              <a:t>Vò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ThÞ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smtClean="0">
                <a:latin typeface=".VnAvant" pitchFamily="34" charset="0"/>
              </a:rPr>
              <a:t>Phư­¬</a:t>
            </a:r>
            <a:r>
              <a:rPr lang="en-US" sz="2400" b="1" dirty="0" err="1" smtClean="0">
                <a:latin typeface=".VnAvant" pitchFamily="34" charset="0"/>
              </a:rPr>
              <a:t>ng</a:t>
            </a:r>
            <a:r>
              <a:rPr lang="en-US" sz="2400" b="1" dirty="0" smtClean="0">
                <a:latin typeface=".VnAvant" pitchFamily="34" charset="0"/>
              </a:rPr>
              <a:t> Loan</a:t>
            </a:r>
            <a:endParaRPr lang="en-US" sz="24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mâm ngũ quả ngày tế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775200" cy="3581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304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Më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réng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7" name="Picture 2" descr="Kết quả hình ảnh cho mâm ngũ quả ngày tế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05000"/>
            <a:ext cx="4685552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chum n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143000"/>
            <a:ext cx="4724400" cy="4267200"/>
          </a:xfrm>
          <a:prstGeom prst="rect">
            <a:avLst/>
          </a:prstGeom>
          <a:noFill/>
        </p:spPr>
      </p:pic>
      <p:sp>
        <p:nvSpPr>
          <p:cNvPr id="3078" name="AutoShape 6" descr="Kết quả hình ảnh cho chum n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Kết quả hình ảnh cho chum n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Kết quả hình ảnh cho chum n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Kết quả hình ảnh cho chum n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AutoShape 14" descr="Kết quả hình ảnh cho chum n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Kết quả hình ảnh cho chum 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339244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mâm ngũ quả ngày tế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191000" cy="3831718"/>
          </a:xfrm>
          <a:prstGeom prst="rect">
            <a:avLst/>
          </a:prstGeom>
          <a:noFill/>
        </p:spPr>
      </p:pic>
      <p:pic>
        <p:nvPicPr>
          <p:cNvPr id="6146" name="Picture 2" descr="Kết quả hình ả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4762500" cy="37052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ết quả hình ảnh cho qua dua h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ày ngũ qu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1"/>
            <a:ext cx="9351335" cy="68736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"/>
            <a:ext cx="5238750" cy="5038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q</a:t>
            </a:r>
            <a:r>
              <a:rPr lang="en-US" sz="4400" b="1" dirty="0" err="1" smtClean="0">
                <a:latin typeface=".VnAvant" pitchFamily="34" charset="0"/>
              </a:rPr>
              <a:t>u</a:t>
            </a:r>
            <a:r>
              <a:rPr lang="en-US" sz="4400" b="1" dirty="0" smtClean="0">
                <a:latin typeface=".VnAvant" pitchFamily="34" charset="0"/>
              </a:rPr>
              <a:t>¶ cam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"/>
            <a:ext cx="9144000" cy="68488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cốc nước 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3246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51054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q</a:t>
            </a:r>
            <a:r>
              <a:rPr lang="en-US" sz="4400" b="1" dirty="0" err="1" smtClean="0">
                <a:latin typeface=".VnAvant" pitchFamily="34" charset="0"/>
              </a:rPr>
              <a:t>u</a:t>
            </a:r>
            <a:r>
              <a:rPr lang="en-US" sz="4400" b="1" dirty="0" smtClean="0">
                <a:latin typeface=".VnAvant" pitchFamily="34" charset="0"/>
              </a:rPr>
              <a:t>¶ </a:t>
            </a:r>
            <a:r>
              <a:rPr lang="en-US" sz="4400" b="1" dirty="0" err="1" smtClean="0">
                <a:latin typeface=".VnAvant" pitchFamily="34" charset="0"/>
              </a:rPr>
              <a:t>chuèi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ốc nước 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3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.VnAvant" pitchFamily="34" charset="0"/>
              </a:rPr>
              <a:t>So </a:t>
            </a:r>
            <a:r>
              <a:rPr lang="en-US" b="1" dirty="0" err="1" smtClean="0">
                <a:latin typeface=".VnAvant" pitchFamily="34" charset="0"/>
              </a:rPr>
              <a:t>s¸nh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5" name="Picture 2" descr="Kết quả hình ản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67200" y="1524000"/>
            <a:ext cx="4705633" cy="4525963"/>
          </a:xfrm>
          <a:prstGeom prst="rect">
            <a:avLst/>
          </a:prstGeom>
          <a:noFill/>
        </p:spPr>
      </p:pic>
      <p:pic>
        <p:nvPicPr>
          <p:cNvPr id="4" name="Picture 2" descr="Kết quả hình ảnh cho cốc nước c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quả cam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3733800" cy="3333750"/>
          </a:xfrm>
          <a:prstGeom prst="rect">
            <a:avLst/>
          </a:prstGeom>
          <a:noFill/>
        </p:spPr>
      </p:pic>
      <p:pic>
        <p:nvPicPr>
          <p:cNvPr id="5" name="Picture 2" descr="Kết quả hình ảnh cho quả cam xanh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3657600" cy="3429000"/>
          </a:xfrm>
          <a:prstGeom prst="rect">
            <a:avLst/>
          </a:prstGeom>
          <a:noFill/>
        </p:spPr>
      </p:pic>
      <p:pic>
        <p:nvPicPr>
          <p:cNvPr id="21506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124200"/>
            <a:ext cx="3657600" cy="3446273"/>
          </a:xfrm>
          <a:prstGeom prst="rect">
            <a:avLst/>
          </a:prstGeom>
          <a:noFill/>
        </p:spPr>
      </p:pic>
      <p:pic>
        <p:nvPicPr>
          <p:cNvPr id="10242" name="Picture 2" descr="Kết quả hình ảnh cho hinh anh banh thach c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200400"/>
            <a:ext cx="4191000" cy="35204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Kết quả hình ảnh cho hình ảnh bánh chuố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4114800" cy="3352800"/>
          </a:xfrm>
          <a:prstGeom prst="rect">
            <a:avLst/>
          </a:prstGeom>
          <a:noFill/>
        </p:spPr>
      </p:pic>
      <p:pic>
        <p:nvPicPr>
          <p:cNvPr id="10244" name="Picture 4" descr="Kết quả hình ảnh cho cốc nước c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71600"/>
            <a:ext cx="5029200" cy="3733800"/>
          </a:xfrm>
          <a:prstGeom prst="rect">
            <a:avLst/>
          </a:prstGeom>
          <a:noFill/>
        </p:spPr>
      </p:pic>
      <p:pic>
        <p:nvPicPr>
          <p:cNvPr id="7170" name="Picture 2" descr="Kết quả hình ảnh cho ch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50" cy="3305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249</TotalTime>
  <Words>19</Words>
  <Application>Microsoft Office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s¸nh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7</cp:revision>
  <dcterms:created xsi:type="dcterms:W3CDTF">2018-01-15T02:24:20Z</dcterms:created>
  <dcterms:modified xsi:type="dcterms:W3CDTF">2018-01-15T11:26:12Z</dcterms:modified>
</cp:coreProperties>
</file>