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7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3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0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6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0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8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6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9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7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41FD-5155-4538-A3FA-5FF3BD81F84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2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04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5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50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50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5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50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5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50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Lễ hội mùa xuân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575"/>
            <a:ext cx="4591050" cy="28670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4591050" cy="274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1950"/>
            <a:ext cx="4591050" cy="2686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67175"/>
            <a:ext cx="45910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5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 - &amp;quot;Lễ hội mùa xuân&amp;quot;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Lễ hội mùa xuân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2017-02-06T00:10:33Z</dcterms:created>
  <dcterms:modified xsi:type="dcterms:W3CDTF">2017-02-06T00:28:34Z</dcterms:modified>
</cp:coreProperties>
</file>