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6" r:id="rId2"/>
    <p:sldId id="267" r:id="rId3"/>
    <p:sldId id="268" r:id="rId4"/>
    <p:sldId id="269" r:id="rId5"/>
    <p:sldId id="257" r:id="rId6"/>
    <p:sldId id="258" r:id="rId7"/>
    <p:sldId id="265" r:id="rId8"/>
    <p:sldId id="261" r:id="rId9"/>
    <p:sldId id="264" r:id="rId10"/>
    <p:sldId id="262" r:id="rId11"/>
    <p:sldId id="270" r:id="rId12"/>
    <p:sldId id="271" r:id="rId13"/>
    <p:sldId id="272" r:id="rId14"/>
    <p:sldId id="273" r:id="rId15"/>
    <p:sldId id="274" r:id="rId16"/>
    <p:sldId id="275" r:id="rId17"/>
    <p:sldId id="277" r:id="rId18"/>
    <p:sldId id="278" r:id="rId1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9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D7EB2-9312-4679-A577-656223BB14EC}" type="datetimeFigureOut">
              <a:rPr lang="en-US" smtClean="0"/>
              <a:t>1/31/2018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B8DA85-0AB7-4CD0-AB92-1ED646DE4DD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538DEC-0238-4154-B3A9-52C6A104D93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6F5DBCC-C5CA-441A-BE88-A5C158446623}" type="datetimeFigureOut">
              <a:rPr lang="vi-VN" smtClean="0"/>
              <a:pPr/>
              <a:t>31/01/2018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306129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F5DBCC-C5CA-441A-BE88-A5C158446623}" type="datetimeFigureOut">
              <a:rPr lang="vi-VN" smtClean="0"/>
              <a:pPr/>
              <a:t>31/01/2018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35093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F5DBCC-C5CA-441A-BE88-A5C158446623}" type="datetimeFigureOut">
              <a:rPr lang="vi-VN" smtClean="0"/>
              <a:pPr/>
              <a:t>31/01/2018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332999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F5DBCC-C5CA-441A-BE88-A5C158446623}" type="datetimeFigureOut">
              <a:rPr lang="vi-VN" smtClean="0"/>
              <a:pPr/>
              <a:t>31/01/2018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383115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F5DBCC-C5CA-441A-BE88-A5C158446623}" type="datetimeFigureOut">
              <a:rPr lang="vi-VN" smtClean="0"/>
              <a:pPr/>
              <a:t>31/01/2018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207736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6F5DBCC-C5CA-441A-BE88-A5C158446623}" type="datetimeFigureOut">
              <a:rPr lang="vi-VN" smtClean="0"/>
              <a:pPr/>
              <a:t>31/01/2018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3177972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6F5DBCC-C5CA-441A-BE88-A5C158446623}" type="datetimeFigureOut">
              <a:rPr lang="vi-VN" smtClean="0"/>
              <a:pPr/>
              <a:t>31/01/2018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221004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6F5DBCC-C5CA-441A-BE88-A5C158446623}" type="datetimeFigureOut">
              <a:rPr lang="vi-VN" smtClean="0"/>
              <a:pPr/>
              <a:t>31/01/2018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229942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5DBCC-C5CA-441A-BE88-A5C158446623}" type="datetimeFigureOut">
              <a:rPr lang="vi-VN" smtClean="0"/>
              <a:pPr/>
              <a:t>31/01/2018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379761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5DBCC-C5CA-441A-BE88-A5C158446623}" type="datetimeFigureOut">
              <a:rPr lang="vi-VN" smtClean="0"/>
              <a:pPr/>
              <a:t>31/01/2018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144645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5DBCC-C5CA-441A-BE88-A5C158446623}" type="datetimeFigureOut">
              <a:rPr lang="vi-VN" smtClean="0"/>
              <a:pPr/>
              <a:t>31/01/2018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354480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5DBCC-C5CA-441A-BE88-A5C158446623}" type="datetimeFigureOut">
              <a:rPr lang="vi-VN" smtClean="0"/>
              <a:pPr/>
              <a:t>31/01/2018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D7732-9948-40D2-AC14-F5F6789161D7}" type="slidenum">
              <a:rPr lang="vi-VN" smtClean="0"/>
              <a:pPr/>
              <a:t>‹#›</a:t>
            </a:fld>
            <a:endParaRPr lang="vi-VN"/>
          </a:p>
        </p:txBody>
      </p:sp>
    </p:spTree>
    <p:extLst>
      <p:ext uri="{BB962C8B-B14F-4D97-AF65-F5344CB8AC3E}">
        <p14:creationId xmlns:p14="http://schemas.microsoft.com/office/powerpoint/2010/main" xmlns="" val="629016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type="body" idx="1"/>
          </p:nvPr>
        </p:nvSpPr>
        <p:spPr/>
        <p:txBody>
          <a:bodyPr/>
          <a:lstStyle/>
          <a:p>
            <a:pPr eaLnBrk="1" hangingPunct="1"/>
            <a:endParaRPr lang="en-US" smtClean="0"/>
          </a:p>
        </p:txBody>
      </p:sp>
      <p:pic>
        <p:nvPicPr>
          <p:cNvPr id="37892" name="Picture 4" descr="abfc"/>
          <p:cNvPicPr>
            <a:picLocks noChangeAspect="1" noChangeArrowheads="1" noCrop="1"/>
          </p:cNvPicPr>
          <p:nvPr/>
        </p:nvPicPr>
        <p:blipFill>
          <a:blip r:embed="rId3"/>
          <a:srcRect/>
          <a:stretch>
            <a:fillRect/>
          </a:stretch>
        </p:blipFill>
        <p:spPr bwMode="auto">
          <a:xfrm>
            <a:off x="0" y="-381000"/>
            <a:ext cx="9144000" cy="6858000"/>
          </a:xfrm>
          <a:prstGeom prst="rect">
            <a:avLst/>
          </a:prstGeom>
          <a:noFill/>
          <a:ln w="9525">
            <a:noFill/>
            <a:miter lim="800000"/>
            <a:headEnd/>
            <a:tailEnd/>
          </a:ln>
        </p:spPr>
      </p:pic>
      <p:sp>
        <p:nvSpPr>
          <p:cNvPr id="37893" name="Rectangle 5"/>
          <p:cNvSpPr>
            <a:spLocks noChangeArrowheads="1"/>
          </p:cNvSpPr>
          <p:nvPr/>
        </p:nvSpPr>
        <p:spPr bwMode="auto">
          <a:xfrm>
            <a:off x="2133600" y="2819402"/>
            <a:ext cx="4876800" cy="519113"/>
          </a:xfrm>
          <a:prstGeom prst="rect">
            <a:avLst/>
          </a:prstGeom>
          <a:noFill/>
          <a:ln w="9525">
            <a:noFill/>
            <a:miter lim="800000"/>
            <a:headEnd/>
            <a:tailEnd/>
          </a:ln>
        </p:spPr>
        <p:txBody>
          <a:bodyPr>
            <a:spAutoFit/>
          </a:bodyPr>
          <a:lstStyle/>
          <a:p>
            <a:pPr algn="ctr"/>
            <a:r>
              <a:rPr lang="en-US" sz="2800" b="1" dirty="0">
                <a:solidFill>
                  <a:srgbClr val="FF0000"/>
                </a:solidFill>
                <a:latin typeface="Arial" charset="0"/>
              </a:rPr>
              <a:t>PHÁT TRIỂN NGÔN NGỮ</a:t>
            </a:r>
          </a:p>
        </p:txBody>
      </p:sp>
      <p:sp>
        <p:nvSpPr>
          <p:cNvPr id="37894" name="Rectangle 6"/>
          <p:cNvSpPr>
            <a:spLocks noChangeArrowheads="1"/>
          </p:cNvSpPr>
          <p:nvPr/>
        </p:nvSpPr>
        <p:spPr bwMode="auto">
          <a:xfrm>
            <a:off x="609600" y="3703640"/>
            <a:ext cx="7924800" cy="2554545"/>
          </a:xfrm>
          <a:prstGeom prst="rect">
            <a:avLst/>
          </a:prstGeom>
          <a:noFill/>
          <a:ln w="9525">
            <a:noFill/>
            <a:miter lim="800000"/>
            <a:headEnd/>
            <a:tailEnd/>
          </a:ln>
        </p:spPr>
        <p:txBody>
          <a:bodyPr wrap="square">
            <a:spAutoFit/>
          </a:bodyPr>
          <a:lstStyle/>
          <a:p>
            <a:endParaRPr lang="en-US" sz="3200" b="1" dirty="0" smtClean="0">
              <a:solidFill>
                <a:srgbClr val="000099"/>
              </a:solidFill>
              <a:latin typeface="Arial" charset="0"/>
            </a:endParaRPr>
          </a:p>
          <a:p>
            <a:r>
              <a:rPr lang="en-US" sz="3200" b="1" dirty="0" err="1" smtClean="0">
                <a:solidFill>
                  <a:srgbClr val="000099"/>
                </a:solidFill>
                <a:latin typeface="Arial" charset="0"/>
              </a:rPr>
              <a:t>Đề</a:t>
            </a:r>
            <a:r>
              <a:rPr lang="en-US" sz="3200" b="1" dirty="0" smtClean="0">
                <a:solidFill>
                  <a:srgbClr val="000099"/>
                </a:solidFill>
                <a:latin typeface="Arial" charset="0"/>
              </a:rPr>
              <a:t> </a:t>
            </a:r>
            <a:r>
              <a:rPr lang="en-US" sz="3200" b="1" dirty="0" err="1" smtClean="0">
                <a:solidFill>
                  <a:srgbClr val="000099"/>
                </a:solidFill>
                <a:latin typeface="Arial" charset="0"/>
              </a:rPr>
              <a:t>tài:Thơ</a:t>
            </a:r>
            <a:r>
              <a:rPr lang="en-US" sz="3200" b="1" dirty="0" smtClean="0">
                <a:solidFill>
                  <a:srgbClr val="000099"/>
                </a:solidFill>
                <a:latin typeface="Arial" charset="0"/>
              </a:rPr>
              <a:t> </a:t>
            </a:r>
            <a:r>
              <a:rPr lang="en-US" sz="3200" b="1" dirty="0" err="1" smtClean="0">
                <a:solidFill>
                  <a:srgbClr val="000099"/>
                </a:solidFill>
                <a:latin typeface="Arial" charset="0"/>
              </a:rPr>
              <a:t>Giúp</a:t>
            </a:r>
            <a:r>
              <a:rPr lang="en-US" sz="3200" b="1" dirty="0" smtClean="0">
                <a:solidFill>
                  <a:srgbClr val="000099"/>
                </a:solidFill>
                <a:latin typeface="Arial" charset="0"/>
              </a:rPr>
              <a:t> </a:t>
            </a:r>
            <a:r>
              <a:rPr lang="en-US" sz="3200" b="1" dirty="0" err="1" smtClean="0">
                <a:solidFill>
                  <a:srgbClr val="000099"/>
                </a:solidFill>
                <a:latin typeface="Arial" charset="0"/>
              </a:rPr>
              <a:t>bà</a:t>
            </a:r>
            <a:endParaRPr lang="en-US" sz="3200" b="1" dirty="0">
              <a:solidFill>
                <a:srgbClr val="000099"/>
              </a:solidFill>
              <a:latin typeface="Arial" charset="0"/>
            </a:endParaRPr>
          </a:p>
          <a:p>
            <a:r>
              <a:rPr lang="en-US" sz="3200" b="1" dirty="0" err="1" smtClean="0">
                <a:solidFill>
                  <a:srgbClr val="000099"/>
                </a:solidFill>
                <a:latin typeface="Arial" charset="0"/>
              </a:rPr>
              <a:t>Lứa</a:t>
            </a:r>
            <a:r>
              <a:rPr lang="en-US" sz="3200" b="1" dirty="0" smtClean="0">
                <a:solidFill>
                  <a:srgbClr val="000099"/>
                </a:solidFill>
                <a:latin typeface="Arial" charset="0"/>
              </a:rPr>
              <a:t> </a:t>
            </a:r>
            <a:r>
              <a:rPr lang="en-US" sz="3200" b="1" dirty="0" err="1">
                <a:solidFill>
                  <a:srgbClr val="000099"/>
                </a:solidFill>
                <a:latin typeface="Arial" charset="0"/>
              </a:rPr>
              <a:t>tuổi</a:t>
            </a:r>
            <a:r>
              <a:rPr lang="en-US" sz="3200" b="1" dirty="0">
                <a:solidFill>
                  <a:srgbClr val="000099"/>
                </a:solidFill>
                <a:latin typeface="Arial" charset="0"/>
              </a:rPr>
              <a:t>: 4- 5 </a:t>
            </a:r>
            <a:r>
              <a:rPr lang="en-US" sz="3200" b="1" dirty="0" err="1">
                <a:solidFill>
                  <a:srgbClr val="000099"/>
                </a:solidFill>
                <a:latin typeface="Arial" charset="0"/>
              </a:rPr>
              <a:t>tuổi</a:t>
            </a:r>
            <a:endParaRPr lang="en-US" sz="3200" b="1" dirty="0">
              <a:solidFill>
                <a:srgbClr val="000099"/>
              </a:solidFill>
              <a:latin typeface="Arial" charset="0"/>
            </a:endParaRPr>
          </a:p>
          <a:p>
            <a:r>
              <a:rPr lang="en-US" sz="3200" b="1" dirty="0" err="1">
                <a:solidFill>
                  <a:srgbClr val="000099"/>
                </a:solidFill>
                <a:latin typeface="Arial" charset="0"/>
              </a:rPr>
              <a:t>Giáo</a:t>
            </a:r>
            <a:r>
              <a:rPr lang="en-US" sz="3200" b="1" dirty="0">
                <a:solidFill>
                  <a:srgbClr val="000099"/>
                </a:solidFill>
                <a:latin typeface="Arial" charset="0"/>
              </a:rPr>
              <a:t> </a:t>
            </a:r>
            <a:r>
              <a:rPr lang="en-US" sz="3200" b="1" dirty="0" err="1">
                <a:solidFill>
                  <a:srgbClr val="000099"/>
                </a:solidFill>
                <a:latin typeface="Arial" charset="0"/>
              </a:rPr>
              <a:t>viên</a:t>
            </a:r>
            <a:r>
              <a:rPr lang="en-US" sz="3200" b="1" dirty="0">
                <a:solidFill>
                  <a:srgbClr val="000099"/>
                </a:solidFill>
                <a:latin typeface="Arial" charset="0"/>
              </a:rPr>
              <a:t>: </a:t>
            </a:r>
            <a:r>
              <a:rPr lang="en-US" sz="3200" b="1" dirty="0" err="1">
                <a:solidFill>
                  <a:srgbClr val="000099"/>
                </a:solidFill>
                <a:latin typeface="Arial" charset="0"/>
              </a:rPr>
              <a:t>Hà</a:t>
            </a:r>
            <a:r>
              <a:rPr lang="en-US" sz="3200" b="1" dirty="0">
                <a:solidFill>
                  <a:srgbClr val="000099"/>
                </a:solidFill>
                <a:latin typeface="Arial" charset="0"/>
              </a:rPr>
              <a:t> </a:t>
            </a:r>
            <a:r>
              <a:rPr lang="en-US" sz="3200" b="1" dirty="0" err="1">
                <a:solidFill>
                  <a:srgbClr val="000099"/>
                </a:solidFill>
                <a:latin typeface="Arial" charset="0"/>
              </a:rPr>
              <a:t>Thị</a:t>
            </a:r>
            <a:r>
              <a:rPr lang="en-US" sz="3200" b="1" dirty="0">
                <a:solidFill>
                  <a:srgbClr val="000099"/>
                </a:solidFill>
                <a:latin typeface="Arial" charset="0"/>
              </a:rPr>
              <a:t> </a:t>
            </a:r>
            <a:r>
              <a:rPr lang="en-US" sz="3200" b="1" dirty="0" err="1">
                <a:solidFill>
                  <a:srgbClr val="000099"/>
                </a:solidFill>
                <a:latin typeface="Arial" charset="0"/>
              </a:rPr>
              <a:t>Chiềm</a:t>
            </a:r>
            <a:endParaRPr lang="en-US" sz="3200" b="1" dirty="0">
              <a:solidFill>
                <a:srgbClr val="000099"/>
              </a:solidFill>
              <a:latin typeface="Arial" charset="0"/>
            </a:endParaRPr>
          </a:p>
          <a:p>
            <a:r>
              <a:rPr lang="en-US" sz="3200" b="1" dirty="0" err="1">
                <a:solidFill>
                  <a:srgbClr val="000099"/>
                </a:solidFill>
                <a:latin typeface="Arial" charset="0"/>
              </a:rPr>
              <a:t>Năm</a:t>
            </a:r>
            <a:r>
              <a:rPr lang="en-US" sz="3200" b="1" dirty="0">
                <a:solidFill>
                  <a:srgbClr val="000099"/>
                </a:solidFill>
                <a:latin typeface="Arial" charset="0"/>
              </a:rPr>
              <a:t> </a:t>
            </a:r>
            <a:r>
              <a:rPr lang="en-US" sz="3200" b="1" dirty="0" err="1">
                <a:solidFill>
                  <a:srgbClr val="000099"/>
                </a:solidFill>
                <a:latin typeface="Arial" charset="0"/>
              </a:rPr>
              <a:t>học</a:t>
            </a:r>
            <a:r>
              <a:rPr lang="en-US" sz="3200" b="1" dirty="0">
                <a:solidFill>
                  <a:srgbClr val="000099"/>
                </a:solidFill>
                <a:latin typeface="Arial" charset="0"/>
              </a:rPr>
              <a:t>: 2017-2018</a:t>
            </a:r>
            <a:endParaRPr lang="en-US" sz="3200" b="1" dirty="0">
              <a:solidFill>
                <a:srgbClr val="000099"/>
              </a:solidFill>
            </a:endParaRPr>
          </a:p>
        </p:txBody>
      </p:sp>
      <p:grpSp>
        <p:nvGrpSpPr>
          <p:cNvPr id="2" name="Group 16"/>
          <p:cNvGrpSpPr>
            <a:grpSpLocks/>
          </p:cNvGrpSpPr>
          <p:nvPr/>
        </p:nvGrpSpPr>
        <p:grpSpPr bwMode="auto">
          <a:xfrm flipH="1">
            <a:off x="0" y="1524000"/>
            <a:ext cx="5486400" cy="5334000"/>
            <a:chOff x="3429000" y="685800"/>
            <a:chExt cx="5715000" cy="6248400"/>
          </a:xfrm>
        </p:grpSpPr>
        <p:pic>
          <p:nvPicPr>
            <p:cNvPr id="4110" name="Picture 13" descr="C:\Documents and Settings\culi\My Documents\My Pictures\flower1c.gif"/>
            <p:cNvPicPr>
              <a:picLocks noChangeAspect="1" noChangeArrowheads="1" noCrop="1"/>
            </p:cNvPicPr>
            <p:nvPr/>
          </p:nvPicPr>
          <p:blipFill>
            <a:blip r:embed="rId4"/>
            <a:srcRect/>
            <a:stretch>
              <a:fillRect/>
            </a:stretch>
          </p:blipFill>
          <p:spPr bwMode="auto">
            <a:xfrm>
              <a:off x="8534400" y="685800"/>
              <a:ext cx="609600" cy="2914650"/>
            </a:xfrm>
            <a:prstGeom prst="rect">
              <a:avLst/>
            </a:prstGeom>
            <a:noFill/>
            <a:ln w="9525">
              <a:noFill/>
              <a:miter lim="800000"/>
              <a:headEnd/>
              <a:tailEnd/>
            </a:ln>
          </p:spPr>
        </p:pic>
        <p:pic>
          <p:nvPicPr>
            <p:cNvPr id="4111" name="Picture 13" descr="C:\Documents and Settings\culi\My Documents\My Pictures\flower1c.gif"/>
            <p:cNvPicPr>
              <a:picLocks noChangeAspect="1" noChangeArrowheads="1" noCrop="1"/>
            </p:cNvPicPr>
            <p:nvPr/>
          </p:nvPicPr>
          <p:blipFill>
            <a:blip r:embed="rId4"/>
            <a:srcRect/>
            <a:stretch>
              <a:fillRect/>
            </a:stretch>
          </p:blipFill>
          <p:spPr bwMode="auto">
            <a:xfrm>
              <a:off x="8534400" y="3581400"/>
              <a:ext cx="609600" cy="2914650"/>
            </a:xfrm>
            <a:prstGeom prst="rect">
              <a:avLst/>
            </a:prstGeom>
            <a:noFill/>
            <a:ln w="9525">
              <a:noFill/>
              <a:miter lim="800000"/>
              <a:headEnd/>
              <a:tailEnd/>
            </a:ln>
          </p:spPr>
        </p:pic>
        <p:pic>
          <p:nvPicPr>
            <p:cNvPr id="4112" name="Picture 13" descr="C:\Documents and Settings\culi\My Documents\My Pictures\flower1c.gif"/>
            <p:cNvPicPr>
              <a:picLocks noChangeAspect="1" noChangeArrowheads="1" noCrop="1"/>
            </p:cNvPicPr>
            <p:nvPr/>
          </p:nvPicPr>
          <p:blipFill>
            <a:blip r:embed="rId4"/>
            <a:srcRect/>
            <a:stretch>
              <a:fillRect/>
            </a:stretch>
          </p:blipFill>
          <p:spPr bwMode="auto">
            <a:xfrm rot="-5400000">
              <a:off x="7381875" y="5172075"/>
              <a:ext cx="609600" cy="2914650"/>
            </a:xfrm>
            <a:prstGeom prst="rect">
              <a:avLst/>
            </a:prstGeom>
            <a:noFill/>
            <a:ln w="9525">
              <a:noFill/>
              <a:miter lim="800000"/>
              <a:headEnd/>
              <a:tailEnd/>
            </a:ln>
          </p:spPr>
        </p:pic>
        <p:pic>
          <p:nvPicPr>
            <p:cNvPr id="4113" name="Picture 15" descr="C:\Documents and Settings\culi\My Documents\My Pictures\flower1c.gif"/>
            <p:cNvPicPr>
              <a:picLocks noChangeAspect="1" noChangeArrowheads="1" noCrop="1"/>
            </p:cNvPicPr>
            <p:nvPr/>
          </p:nvPicPr>
          <p:blipFill>
            <a:blip r:embed="rId4"/>
            <a:srcRect/>
            <a:stretch>
              <a:fillRect/>
            </a:stretch>
          </p:blipFill>
          <p:spPr bwMode="auto">
            <a:xfrm rot="-5400000">
              <a:off x="4543425" y="5133975"/>
              <a:ext cx="685800" cy="2914650"/>
            </a:xfrm>
            <a:prstGeom prst="rect">
              <a:avLst/>
            </a:prstGeom>
            <a:noFill/>
            <a:ln w="9525">
              <a:noFill/>
              <a:miter lim="800000"/>
              <a:headEnd/>
              <a:tailEnd/>
            </a:ln>
          </p:spPr>
        </p:pic>
      </p:grpSp>
      <p:grpSp>
        <p:nvGrpSpPr>
          <p:cNvPr id="3" name="Group 16"/>
          <p:cNvGrpSpPr>
            <a:grpSpLocks/>
          </p:cNvGrpSpPr>
          <p:nvPr/>
        </p:nvGrpSpPr>
        <p:grpSpPr bwMode="auto">
          <a:xfrm rot="16200000" flipH="1">
            <a:off x="3848100" y="1562100"/>
            <a:ext cx="5486400" cy="5105400"/>
            <a:chOff x="3429000" y="685800"/>
            <a:chExt cx="5715000" cy="6248400"/>
          </a:xfrm>
        </p:grpSpPr>
        <p:pic>
          <p:nvPicPr>
            <p:cNvPr id="4106" name="Picture 13" descr="C:\Documents and Settings\culi\My Documents\My Pictures\flower1c.gif"/>
            <p:cNvPicPr>
              <a:picLocks noChangeAspect="1" noChangeArrowheads="1" noCrop="1"/>
            </p:cNvPicPr>
            <p:nvPr/>
          </p:nvPicPr>
          <p:blipFill>
            <a:blip r:embed="rId4"/>
            <a:srcRect/>
            <a:stretch>
              <a:fillRect/>
            </a:stretch>
          </p:blipFill>
          <p:spPr bwMode="auto">
            <a:xfrm>
              <a:off x="8534400" y="685800"/>
              <a:ext cx="609600" cy="2914650"/>
            </a:xfrm>
            <a:prstGeom prst="rect">
              <a:avLst/>
            </a:prstGeom>
            <a:noFill/>
            <a:ln w="9525">
              <a:noFill/>
              <a:miter lim="800000"/>
              <a:headEnd/>
              <a:tailEnd/>
            </a:ln>
          </p:spPr>
        </p:pic>
        <p:pic>
          <p:nvPicPr>
            <p:cNvPr id="4107" name="Picture 13" descr="C:\Documents and Settings\culi\My Documents\My Pictures\flower1c.gif"/>
            <p:cNvPicPr>
              <a:picLocks noChangeAspect="1" noChangeArrowheads="1" noCrop="1"/>
            </p:cNvPicPr>
            <p:nvPr/>
          </p:nvPicPr>
          <p:blipFill>
            <a:blip r:embed="rId4"/>
            <a:srcRect/>
            <a:stretch>
              <a:fillRect/>
            </a:stretch>
          </p:blipFill>
          <p:spPr bwMode="auto">
            <a:xfrm>
              <a:off x="8534400" y="3581400"/>
              <a:ext cx="609600" cy="2914650"/>
            </a:xfrm>
            <a:prstGeom prst="rect">
              <a:avLst/>
            </a:prstGeom>
            <a:noFill/>
            <a:ln w="9525">
              <a:noFill/>
              <a:miter lim="800000"/>
              <a:headEnd/>
              <a:tailEnd/>
            </a:ln>
          </p:spPr>
        </p:pic>
        <p:pic>
          <p:nvPicPr>
            <p:cNvPr id="4108" name="Picture 13" descr="C:\Documents and Settings\culi\My Documents\My Pictures\flower1c.gif"/>
            <p:cNvPicPr>
              <a:picLocks noChangeAspect="1" noChangeArrowheads="1" noCrop="1"/>
            </p:cNvPicPr>
            <p:nvPr/>
          </p:nvPicPr>
          <p:blipFill>
            <a:blip r:embed="rId4"/>
            <a:srcRect/>
            <a:stretch>
              <a:fillRect/>
            </a:stretch>
          </p:blipFill>
          <p:spPr bwMode="auto">
            <a:xfrm rot="-5400000">
              <a:off x="7381875" y="5172075"/>
              <a:ext cx="609600" cy="2914650"/>
            </a:xfrm>
            <a:prstGeom prst="rect">
              <a:avLst/>
            </a:prstGeom>
            <a:noFill/>
            <a:ln w="9525">
              <a:noFill/>
              <a:miter lim="800000"/>
              <a:headEnd/>
              <a:tailEnd/>
            </a:ln>
          </p:spPr>
        </p:pic>
        <p:pic>
          <p:nvPicPr>
            <p:cNvPr id="4109" name="Picture 15" descr="C:\Documents and Settings\culi\My Documents\My Pictures\flower1c.gif"/>
            <p:cNvPicPr>
              <a:picLocks noChangeAspect="1" noChangeArrowheads="1" noCrop="1"/>
            </p:cNvPicPr>
            <p:nvPr/>
          </p:nvPicPr>
          <p:blipFill>
            <a:blip r:embed="rId4"/>
            <a:srcRect/>
            <a:stretch>
              <a:fillRect/>
            </a:stretch>
          </p:blipFill>
          <p:spPr bwMode="auto">
            <a:xfrm rot="-5400000">
              <a:off x="4543425" y="5133975"/>
              <a:ext cx="685800" cy="2914650"/>
            </a:xfrm>
            <a:prstGeom prst="rect">
              <a:avLst/>
            </a:prstGeom>
            <a:noFill/>
            <a:ln w="9525">
              <a:noFill/>
              <a:miter lim="800000"/>
              <a:headEnd/>
              <a:tailEnd/>
            </a:ln>
          </p:spPr>
        </p:pic>
      </p:grpSp>
      <p:sp>
        <p:nvSpPr>
          <p:cNvPr id="37905" name="WordArt 17"/>
          <p:cNvSpPr>
            <a:spLocks noChangeArrowheads="1" noChangeShapeType="1" noTextEdit="1"/>
          </p:cNvSpPr>
          <p:nvPr/>
        </p:nvSpPr>
        <p:spPr bwMode="auto">
          <a:xfrm>
            <a:off x="457200" y="228600"/>
            <a:ext cx="8382000" cy="1371600"/>
          </a:xfrm>
          <a:prstGeom prst="rect">
            <a:avLst/>
          </a:prstGeom>
        </p:spPr>
        <p:txBody>
          <a:bodyPr wrap="none" fromWordArt="1">
            <a:prstTxWarp prst="textWave1">
              <a:avLst>
                <a:gd name="adj1" fmla="val 13005"/>
                <a:gd name="adj2" fmla="val 0"/>
              </a:avLst>
            </a:prstTxWarp>
          </a:bodyPr>
          <a:lstStyle/>
          <a:p>
            <a:pPr algn="ctr">
              <a:defRPr/>
            </a:pPr>
            <a:r>
              <a:rPr lang="en-US" sz="3600" kern="10" dirty="0">
                <a:ln w="9525">
                  <a:noFill/>
                  <a:round/>
                  <a:headEnd/>
                  <a:tailEnd/>
                </a:ln>
                <a:solidFill>
                  <a:srgbClr val="FF0000"/>
                </a:solidFill>
                <a:effectLst>
                  <a:outerShdw dist="53882" dir="2700000" algn="ctr" rotWithShape="0">
                    <a:srgbClr val="C0C0C0">
                      <a:alpha val="80000"/>
                    </a:srgbClr>
                  </a:outerShdw>
                </a:effectLst>
                <a:latin typeface=".VnTimeH"/>
              </a:rPr>
              <a:t>UBND</a:t>
            </a:r>
            <a:r>
              <a:rPr lang="en-US" sz="3600" kern="10" dirty="0">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rPr>
              <a:t> </a:t>
            </a:r>
            <a:r>
              <a:rPr lang="en-US" sz="3600" kern="10" dirty="0" err="1">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rPr>
              <a:t>Quận</a:t>
            </a:r>
            <a:r>
              <a:rPr lang="en-US" sz="3600" kern="10" dirty="0">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rPr>
              <a:t> Long </a:t>
            </a:r>
            <a:r>
              <a:rPr lang="en-US" sz="3600" kern="10" dirty="0" err="1">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rPr>
              <a:t>Biên</a:t>
            </a:r>
            <a:endParaRPr lang="en-US" sz="3600" kern="10" dirty="0">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endParaRPr>
          </a:p>
          <a:p>
            <a:pPr algn="ctr">
              <a:defRPr/>
            </a:pPr>
            <a:r>
              <a:rPr lang="en-US" sz="3600" kern="10" dirty="0" err="1">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rPr>
              <a:t>Trường</a:t>
            </a:r>
            <a:r>
              <a:rPr lang="en-US" sz="3600" kern="10" dirty="0">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rPr>
              <a:t> </a:t>
            </a:r>
            <a:r>
              <a:rPr lang="en-US" sz="3600" kern="10" dirty="0" err="1">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rPr>
              <a:t>mầm</a:t>
            </a:r>
            <a:r>
              <a:rPr lang="en-US" sz="3600" kern="10" dirty="0">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rPr>
              <a:t> non </a:t>
            </a:r>
            <a:r>
              <a:rPr lang="en-US" sz="3600" kern="10" dirty="0" err="1">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rPr>
              <a:t>Gia</a:t>
            </a:r>
            <a:r>
              <a:rPr lang="en-US" sz="3600" kern="10" dirty="0">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rPr>
              <a:t> </a:t>
            </a:r>
            <a:r>
              <a:rPr lang="en-US" sz="3600" kern="10" dirty="0" err="1" smtClean="0">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rPr>
              <a:t>Thượng</a:t>
            </a:r>
            <a:endParaRPr lang="en-US" sz="3600" kern="10" dirty="0" smtClean="0">
              <a:ln w="9525">
                <a:noFill/>
                <a:round/>
                <a:headEnd/>
                <a:tailEnd/>
              </a:ln>
              <a:solidFill>
                <a:srgbClr val="FF0000"/>
              </a:solidFill>
              <a:effectLst>
                <a:outerShdw dist="53882" dir="2700000" algn="ctr" rotWithShape="0">
                  <a:srgbClr val="C0C0C0">
                    <a:alpha val="80000"/>
                  </a:srgbClr>
                </a:outerShdw>
              </a:effectLst>
              <a:latin typeface="Times New Roman" pitchFamily="18" charset="0"/>
              <a:cs typeface="Times New Roman" pitchFamily="18" charset="0"/>
            </a:endParaRPr>
          </a:p>
          <a:p>
            <a:pPr algn="ctr">
              <a:defRPr/>
            </a:pPr>
            <a:endParaRPr lang="en-US" sz="3600" kern="10" dirty="0">
              <a:ln w="9525">
                <a:noFill/>
                <a:round/>
                <a:headEnd/>
                <a:tailEnd/>
              </a:ln>
              <a:solidFill>
                <a:srgbClr val="FF0000"/>
              </a:solidFill>
              <a:effectLst>
                <a:outerShdw dist="53882" dir="2700000" algn="ctr" rotWithShape="0">
                  <a:srgbClr val="C0C0C0">
                    <a:alpha val="80000"/>
                  </a:srgbClr>
                </a:outerShdw>
              </a:effectLst>
              <a:latin typeface=".VnTimeH"/>
            </a:endParaRPr>
          </a:p>
        </p:txBody>
      </p:sp>
      <p:pic>
        <p:nvPicPr>
          <p:cNvPr id="18" name="Picture 17" descr="LOGO MNGT.jpg"/>
          <p:cNvPicPr>
            <a:picLocks noChangeAspect="1"/>
          </p:cNvPicPr>
          <p:nvPr/>
        </p:nvPicPr>
        <p:blipFill>
          <a:blip r:embed="rId5" cstate="print"/>
          <a:stretch>
            <a:fillRect/>
          </a:stretch>
        </p:blipFill>
        <p:spPr>
          <a:xfrm>
            <a:off x="3352800" y="1219200"/>
            <a:ext cx="1524000" cy="1524000"/>
          </a:xfrm>
          <a:prstGeom prst="rect">
            <a:avLst/>
          </a:prstGeom>
        </p:spPr>
      </p:pic>
    </p:spTree>
  </p:cSld>
  <p:clrMapOvr>
    <a:masterClrMapping/>
  </p:clrMapOvr>
  <p:transition advTm="12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to="" calcmode="lin" valueType="num">
                                      <p:cBhvr>
                                        <p:cTn id="7" dur="1" fill="hold"/>
                                        <p:tgtEl>
                                          <p:spTgt spid="3789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7893"/>
                                        </p:tgtEl>
                                        <p:attrNameLst>
                                          <p:attrName>style.visibility</p:attrName>
                                        </p:attrNameLst>
                                      </p:cBhvr>
                                      <p:to>
                                        <p:strVal val="visible"/>
                                      </p:to>
                                    </p:set>
                                    <p:anim to="" calcmode="lin" valueType="num">
                                      <p:cBhvr>
                                        <p:cTn id="10" dur="1" fill="hold"/>
                                        <p:tgtEl>
                                          <p:spTgt spid="3789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7894"/>
                                        </p:tgtEl>
                                        <p:attrNameLst>
                                          <p:attrName>style.visibility</p:attrName>
                                        </p:attrNameLst>
                                      </p:cBhvr>
                                      <p:to>
                                        <p:strVal val="visible"/>
                                      </p:to>
                                    </p:set>
                                    <p:anim to="" calcmode="lin" valueType="num">
                                      <p:cBhvr>
                                        <p:cTn id="13" dur="1" fill="hold"/>
                                        <p:tgtEl>
                                          <p:spTgt spid="3789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05997" y="1412776"/>
            <a:ext cx="2526662" cy="4786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75625"/>
            <a:ext cx="3600400" cy="678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9326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990600" y="2209800"/>
            <a:ext cx="8075613" cy="1862138"/>
          </a:xfrm>
          <a:prstGeom prst="rect">
            <a:avLst/>
          </a:prstGeom>
          <a:noFill/>
          <a:ln w="9525">
            <a:noFill/>
            <a:miter lim="800000"/>
            <a:headEnd/>
            <a:tailEnd/>
          </a:ln>
        </p:spPr>
        <p:txBody>
          <a:bodyPr>
            <a:spAutoFit/>
          </a:bodyPr>
          <a:lstStyle/>
          <a:p>
            <a:r>
              <a:rPr lang="en-US" sz="11500" b="1"/>
              <a:t>Đàm thoại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1143000" y="685800"/>
            <a:ext cx="7010400" cy="2862322"/>
          </a:xfrm>
          <a:prstGeom prst="rect">
            <a:avLst/>
          </a:prstGeom>
          <a:noFill/>
        </p:spPr>
        <p:txBody>
          <a:bodyPr wrap="square" rtlCol="0">
            <a:spAutoFit/>
          </a:bodyPr>
          <a:lstStyle/>
          <a:p>
            <a:endParaRPr lang="en-US" sz="3600" b="1" dirty="0" smtClean="0">
              <a:solidFill>
                <a:srgbClr val="FF0000"/>
              </a:solidFill>
            </a:endParaRPr>
          </a:p>
          <a:p>
            <a:endParaRPr lang="en-US" sz="3600" b="1" dirty="0" smtClean="0">
              <a:solidFill>
                <a:srgbClr val="FF0000"/>
              </a:solidFill>
            </a:endParaRPr>
          </a:p>
          <a:p>
            <a:r>
              <a:rPr lang="vi-VN" sz="3600" b="1" dirty="0" smtClean="0">
                <a:solidFill>
                  <a:srgbClr val="FF0000"/>
                </a:solidFill>
              </a:rPr>
              <a:t>Cô </a:t>
            </a:r>
            <a:r>
              <a:rPr lang="vi-VN" sz="3600" b="1" dirty="0" smtClean="0">
                <a:solidFill>
                  <a:srgbClr val="FF0000"/>
                </a:solidFill>
              </a:rPr>
              <a:t>vừa đọc cho các con nghe bài thơ gì?</a:t>
            </a:r>
          </a:p>
          <a:p>
            <a:r>
              <a:rPr lang="vi-VN" sz="3600" b="1" dirty="0" smtClean="0">
                <a:solidFill>
                  <a:srgbClr val="FF0000"/>
                </a:solidFill>
              </a:rPr>
              <a:t> </a:t>
            </a:r>
            <a:r>
              <a:rPr lang="vi-VN" sz="3600" b="1" dirty="0" smtClean="0">
                <a:solidFill>
                  <a:srgbClr val="FF0000"/>
                </a:solidFill>
              </a:rPr>
              <a:t>Bài thơ do ai sáng tác?</a:t>
            </a:r>
            <a:endParaRPr lang="vi-VN" sz="3600" b="1"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2133600"/>
            <a:ext cx="8001000" cy="1446550"/>
          </a:xfrm>
          <a:prstGeom prst="rect">
            <a:avLst/>
          </a:prstGeom>
          <a:noFill/>
        </p:spPr>
        <p:txBody>
          <a:bodyPr wrap="square" rtlCol="0">
            <a:spAutoFit/>
          </a:bodyPr>
          <a:lstStyle/>
          <a:p>
            <a:r>
              <a:rPr lang="vi-VN" sz="4400" b="1" dirty="0" smtClean="0">
                <a:solidFill>
                  <a:srgbClr val="FF0000"/>
                </a:solidFill>
              </a:rPr>
              <a:t>Bà già đó muốn làm điều gì?</a:t>
            </a:r>
          </a:p>
          <a:p>
            <a:r>
              <a:rPr lang="vi-VN" sz="4400" b="1" dirty="0" smtClean="0">
                <a:solidFill>
                  <a:srgbClr val="FF0000"/>
                </a:solidFill>
              </a:rPr>
              <a:t>Câu </a:t>
            </a:r>
            <a:r>
              <a:rPr lang="vi-VN" sz="4400" b="1" dirty="0" smtClean="0">
                <a:solidFill>
                  <a:srgbClr val="FF0000"/>
                </a:solidFill>
              </a:rPr>
              <a:t>thơ nào nói lên điều đó?</a:t>
            </a:r>
            <a:endParaRPr lang="vi-VN" sz="4400"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1600200"/>
            <a:ext cx="8382000" cy="2308324"/>
          </a:xfrm>
          <a:prstGeom prst="rect">
            <a:avLst/>
          </a:prstGeom>
          <a:noFill/>
        </p:spPr>
        <p:txBody>
          <a:bodyPr wrap="square" rtlCol="0">
            <a:spAutoFit/>
          </a:bodyPr>
          <a:lstStyle/>
          <a:p>
            <a:endParaRPr lang="en-US" sz="3600" b="1" dirty="0" smtClean="0">
              <a:solidFill>
                <a:srgbClr val="7030A0"/>
              </a:solidFill>
            </a:endParaRPr>
          </a:p>
          <a:p>
            <a:endParaRPr lang="en-US" sz="3600" b="1" dirty="0" smtClean="0">
              <a:solidFill>
                <a:srgbClr val="7030A0"/>
              </a:solidFill>
            </a:endParaRPr>
          </a:p>
          <a:p>
            <a:r>
              <a:rPr lang="vi-VN" sz="3600" b="1" dirty="0" smtClean="0">
                <a:solidFill>
                  <a:srgbClr val="7030A0"/>
                </a:solidFill>
              </a:rPr>
              <a:t>Em </a:t>
            </a:r>
            <a:r>
              <a:rPr lang="vi-VN" sz="3600" b="1" dirty="0" smtClean="0">
                <a:solidFill>
                  <a:srgbClr val="7030A0"/>
                </a:solidFill>
              </a:rPr>
              <a:t>bé đó đã làm gì để giúp bà?</a:t>
            </a:r>
          </a:p>
          <a:p>
            <a:r>
              <a:rPr lang="vi-VN" sz="3600" b="1" dirty="0" smtClean="0">
                <a:solidFill>
                  <a:srgbClr val="7030A0"/>
                </a:solidFill>
              </a:rPr>
              <a:t>Những </a:t>
            </a:r>
            <a:r>
              <a:rPr lang="vi-VN" sz="3600" b="1" dirty="0" smtClean="0">
                <a:solidFill>
                  <a:srgbClr val="7030A0"/>
                </a:solidFill>
              </a:rPr>
              <a:t>câu thơ nào nói lên điều đó?</a:t>
            </a:r>
            <a:endParaRPr lang="vi-VN" sz="3600" b="1" dirty="0">
              <a:solidFill>
                <a:srgbClr val="7030A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659204qfhni5vgxw"/>
          <p:cNvPicPr>
            <a:picLocks noChangeAspect="1" noChangeArrowheads="1" noCrop="1"/>
          </p:cNvPicPr>
          <p:nvPr/>
        </p:nvPicPr>
        <p:blipFill>
          <a:blip r:embed="rId2"/>
          <a:srcRect/>
          <a:stretch>
            <a:fillRect/>
          </a:stretch>
        </p:blipFill>
        <p:spPr bwMode="auto">
          <a:xfrm rot="5400000" flipH="1">
            <a:off x="6438900" y="4152900"/>
            <a:ext cx="1828800" cy="3581400"/>
          </a:xfrm>
          <a:prstGeom prst="rect">
            <a:avLst/>
          </a:prstGeom>
          <a:noFill/>
          <a:ln w="9525">
            <a:noFill/>
            <a:miter lim="800000"/>
            <a:headEnd/>
            <a:tailEnd/>
          </a:ln>
        </p:spPr>
      </p:pic>
      <p:pic>
        <p:nvPicPr>
          <p:cNvPr id="16388" name="Picture 4" descr="659204qfhni5vgxw"/>
          <p:cNvPicPr>
            <a:picLocks noChangeAspect="1" noChangeArrowheads="1" noCrop="1"/>
          </p:cNvPicPr>
          <p:nvPr/>
        </p:nvPicPr>
        <p:blipFill>
          <a:blip r:embed="rId2"/>
          <a:srcRect/>
          <a:stretch>
            <a:fillRect/>
          </a:stretch>
        </p:blipFill>
        <p:spPr bwMode="auto">
          <a:xfrm rot="5400000">
            <a:off x="6667500" y="-1028700"/>
            <a:ext cx="1524000" cy="3429000"/>
          </a:xfrm>
          <a:prstGeom prst="rect">
            <a:avLst/>
          </a:prstGeom>
          <a:noFill/>
          <a:ln w="9525">
            <a:noFill/>
            <a:miter lim="800000"/>
            <a:headEnd/>
            <a:tailEnd/>
          </a:ln>
        </p:spPr>
      </p:pic>
      <p:pic>
        <p:nvPicPr>
          <p:cNvPr id="16389" name="Picture 5" descr="659204qfhni5vgxw"/>
          <p:cNvPicPr>
            <a:picLocks noChangeAspect="1" noChangeArrowheads="1" noCrop="1"/>
          </p:cNvPicPr>
          <p:nvPr/>
        </p:nvPicPr>
        <p:blipFill>
          <a:blip r:embed="rId2"/>
          <a:srcRect/>
          <a:stretch>
            <a:fillRect/>
          </a:stretch>
        </p:blipFill>
        <p:spPr bwMode="auto">
          <a:xfrm rot="16200000" flipH="1">
            <a:off x="876300" y="-952500"/>
            <a:ext cx="1676400" cy="3429000"/>
          </a:xfrm>
          <a:prstGeom prst="rect">
            <a:avLst/>
          </a:prstGeom>
          <a:noFill/>
          <a:ln w="9525">
            <a:noFill/>
            <a:miter lim="800000"/>
            <a:headEnd/>
            <a:tailEnd/>
          </a:ln>
        </p:spPr>
      </p:pic>
      <p:pic>
        <p:nvPicPr>
          <p:cNvPr id="16390" name="Picture 6" descr="659204qfhni5vgxw"/>
          <p:cNvPicPr>
            <a:picLocks noChangeAspect="1" noChangeArrowheads="1" noCrop="1"/>
          </p:cNvPicPr>
          <p:nvPr/>
        </p:nvPicPr>
        <p:blipFill>
          <a:blip r:embed="rId2"/>
          <a:srcRect/>
          <a:stretch>
            <a:fillRect/>
          </a:stretch>
        </p:blipFill>
        <p:spPr bwMode="auto">
          <a:xfrm rot="5400000" flipH="1" flipV="1">
            <a:off x="953294" y="4152107"/>
            <a:ext cx="1751013" cy="3657600"/>
          </a:xfrm>
          <a:prstGeom prst="rect">
            <a:avLst/>
          </a:prstGeom>
          <a:noFill/>
          <a:ln w="9525">
            <a:noFill/>
            <a:miter lim="800000"/>
            <a:headEnd/>
            <a:tailEnd/>
          </a:ln>
        </p:spPr>
      </p:pic>
      <p:sp>
        <p:nvSpPr>
          <p:cNvPr id="7" name="TextBox 6"/>
          <p:cNvSpPr txBox="1"/>
          <p:nvPr/>
        </p:nvSpPr>
        <p:spPr>
          <a:xfrm>
            <a:off x="304800" y="1981200"/>
            <a:ext cx="8382000" cy="1200329"/>
          </a:xfrm>
          <a:prstGeom prst="rect">
            <a:avLst/>
          </a:prstGeom>
          <a:noFill/>
        </p:spPr>
        <p:txBody>
          <a:bodyPr wrap="square" rtlCol="0">
            <a:spAutoFit/>
          </a:bodyPr>
          <a:lstStyle/>
          <a:p>
            <a:r>
              <a:rPr lang="vi-VN" sz="3600" b="1" dirty="0" smtClean="0"/>
              <a:t>Em bé đưa bà qua đường </a:t>
            </a:r>
            <a:r>
              <a:rPr lang="vi-VN" sz="3600" b="1" dirty="0" smtClean="0"/>
              <a:t> </a:t>
            </a:r>
            <a:r>
              <a:rPr lang="vi-VN" sz="3600" b="1" dirty="0" smtClean="0"/>
              <a:t>thế nào?</a:t>
            </a:r>
          </a:p>
          <a:p>
            <a:r>
              <a:rPr lang="vi-VN" sz="3600" b="1" dirty="0" smtClean="0"/>
              <a:t>Những </a:t>
            </a:r>
            <a:r>
              <a:rPr lang="vi-VN" sz="3600" b="1" dirty="0" smtClean="0"/>
              <a:t>câu thơ nào thể hiện điều đó?</a:t>
            </a:r>
            <a:endParaRPr lang="vi-VN" sz="3600" b="1" dirty="0"/>
          </a:p>
        </p:txBody>
      </p:sp>
    </p:spTree>
  </p:cSld>
  <p:clrMapOvr>
    <a:masterClrMapping/>
  </p:clrMapOvr>
  <p:transition advTm="12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838200"/>
            <a:ext cx="8077200" cy="3108543"/>
          </a:xfrm>
          <a:prstGeom prst="rect">
            <a:avLst/>
          </a:prstGeom>
          <a:noFill/>
        </p:spPr>
        <p:txBody>
          <a:bodyPr wrap="square" rtlCol="0">
            <a:spAutoFit/>
          </a:bodyPr>
          <a:lstStyle/>
          <a:p>
            <a:r>
              <a:rPr lang="vi-VN" dirty="0" smtClean="0"/>
              <a:t> </a:t>
            </a:r>
            <a:r>
              <a:rPr lang="vi-VN" sz="2800" b="1" i="1" dirty="0" smtClean="0">
                <a:solidFill>
                  <a:srgbClr val="FF0000"/>
                </a:solidFill>
              </a:rPr>
              <a:t>Bài thơ nói về em bé rất ngoan, rất tốt bụng, biết giúp đỡ người khác, đi đúng luật giao thông đấy. Bây giờ các con còn bé khi đi qua đường các con phải có người lớn dắt qua, không được đi một mình đâu nhé! Và phải học tập bạn nhỏ đó biết giúp đỡ người già khi gặp khó khăn, các con nhớ chưa?</a:t>
            </a:r>
            <a:endParaRPr lang="en-US" sz="2800" b="1" i="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b490\Desktop\nhi\PPT\13 - Hinh Anh - Hinh Nen\Hinh Nen PMSV (2).jpg"/>
          <p:cNvPicPr>
            <a:picLocks noChangeAspect="1" noChangeArrowheads="1"/>
          </p:cNvPicPr>
          <p:nvPr/>
        </p:nvPicPr>
        <p:blipFill>
          <a:blip r:embed="rId3"/>
          <a:srcRect/>
          <a:stretch>
            <a:fillRect/>
          </a:stretch>
        </p:blipFill>
        <p:spPr bwMode="auto">
          <a:xfrm>
            <a:off x="0" y="76200"/>
            <a:ext cx="9144000" cy="6705600"/>
          </a:xfrm>
          <a:prstGeom prst="rect">
            <a:avLst/>
          </a:prstGeom>
          <a:noFill/>
        </p:spPr>
      </p:pic>
      <p:sp>
        <p:nvSpPr>
          <p:cNvPr id="5" name="TextBox 4"/>
          <p:cNvSpPr txBox="1"/>
          <p:nvPr/>
        </p:nvSpPr>
        <p:spPr>
          <a:xfrm>
            <a:off x="533400" y="1170325"/>
            <a:ext cx="7620000" cy="3339376"/>
          </a:xfrm>
          <a:prstGeom prst="rect">
            <a:avLst/>
          </a:prstGeom>
          <a:noFill/>
        </p:spPr>
        <p:txBody>
          <a:bodyPr wrap="square" rtlCol="0">
            <a:spAutoFit/>
          </a:bodyPr>
          <a:lstStyle/>
          <a:p>
            <a:endParaRPr lang="en-US" sz="2800" dirty="0" smtClean="0"/>
          </a:p>
          <a:p>
            <a:r>
              <a:rPr lang="en-US" sz="11500" b="1" dirty="0" err="1" smtClean="0">
                <a:solidFill>
                  <a:srgbClr val="0070C0"/>
                </a:solidFill>
              </a:rPr>
              <a:t>Trẻ</a:t>
            </a:r>
            <a:r>
              <a:rPr lang="en-US" sz="11500" b="1" dirty="0" smtClean="0">
                <a:solidFill>
                  <a:srgbClr val="0070C0"/>
                </a:solidFill>
              </a:rPr>
              <a:t> </a:t>
            </a:r>
            <a:r>
              <a:rPr lang="en-US" sz="11500" b="1" dirty="0" err="1" smtClean="0">
                <a:solidFill>
                  <a:srgbClr val="0070C0"/>
                </a:solidFill>
              </a:rPr>
              <a:t>đọc</a:t>
            </a:r>
            <a:r>
              <a:rPr lang="en-US" sz="11500" b="1" dirty="0" smtClean="0">
                <a:solidFill>
                  <a:srgbClr val="0070C0"/>
                </a:solidFill>
              </a:rPr>
              <a:t> </a:t>
            </a:r>
            <a:r>
              <a:rPr lang="en-US" sz="11500" b="1" dirty="0" err="1" smtClean="0">
                <a:solidFill>
                  <a:srgbClr val="0070C0"/>
                </a:solidFill>
              </a:rPr>
              <a:t>thơ</a:t>
            </a:r>
            <a:endParaRPr lang="en-US" sz="11500" b="1" dirty="0" smtClean="0">
              <a:solidFill>
                <a:srgbClr val="0070C0"/>
              </a:solidFill>
            </a:endParaRPr>
          </a:p>
          <a:p>
            <a:r>
              <a:rPr lang="en-US" sz="2800" dirty="0" smtClean="0">
                <a:solidFill>
                  <a:srgbClr val="0070C0"/>
                </a:solidFill>
              </a:rPr>
              <a:t>         </a:t>
            </a:r>
            <a:endParaRPr lang="en-US" sz="2800" dirty="0">
              <a:solidFill>
                <a:srgbClr val="0070C0"/>
              </a:solidFill>
            </a:endParaRPr>
          </a:p>
          <a:p>
            <a:pPr algn="ctr"/>
            <a:endParaRPr lang="en-US" sz="4000" dirty="0">
              <a:solidFill>
                <a:srgbClr val="FF0000"/>
              </a:solidFill>
            </a:endParaRPr>
          </a:p>
        </p:txBody>
      </p:sp>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WordArt 2"/>
          <p:cNvSpPr>
            <a:spLocks noChangeArrowheads="1" noChangeShapeType="1" noTextEdit="1"/>
          </p:cNvSpPr>
          <p:nvPr/>
        </p:nvSpPr>
        <p:spPr bwMode="auto">
          <a:xfrm>
            <a:off x="1066800" y="2590802"/>
            <a:ext cx="7086600" cy="1427163"/>
          </a:xfrm>
          <a:prstGeom prst="rect">
            <a:avLst/>
          </a:prstGeom>
        </p:spPr>
        <p:txBody>
          <a:bodyPr wrap="none" fromWordArt="1">
            <a:prstTxWarp prst="textPlain">
              <a:avLst>
                <a:gd name="adj" fmla="val 50000"/>
              </a:avLst>
            </a:prstTxWarp>
          </a:bodyPr>
          <a:lstStyle/>
          <a:p>
            <a:pPr algn="ct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Kết</a:t>
            </a: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 </a:t>
            </a: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thúc</a:t>
            </a: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 NX </a:t>
            </a: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tuyên</a:t>
            </a: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 </a:t>
            </a: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dương</a:t>
            </a: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 </a:t>
            </a:r>
            <a:r>
              <a:rPr lang="en-US" sz="3600"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trẻ</a:t>
            </a: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a:t>
            </a:r>
            <a:endPar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pic>
        <p:nvPicPr>
          <p:cNvPr id="16387" name="Picture 3" descr="659204qfhni5vgxw"/>
          <p:cNvPicPr>
            <a:picLocks noChangeAspect="1" noChangeArrowheads="1" noCrop="1"/>
          </p:cNvPicPr>
          <p:nvPr/>
        </p:nvPicPr>
        <p:blipFill>
          <a:blip r:embed="rId2"/>
          <a:srcRect/>
          <a:stretch>
            <a:fillRect/>
          </a:stretch>
        </p:blipFill>
        <p:spPr bwMode="auto">
          <a:xfrm rot="5400000" flipH="1">
            <a:off x="6438900" y="4152900"/>
            <a:ext cx="1828800" cy="3581400"/>
          </a:xfrm>
          <a:prstGeom prst="rect">
            <a:avLst/>
          </a:prstGeom>
          <a:noFill/>
          <a:ln w="9525">
            <a:noFill/>
            <a:miter lim="800000"/>
            <a:headEnd/>
            <a:tailEnd/>
          </a:ln>
        </p:spPr>
      </p:pic>
      <p:pic>
        <p:nvPicPr>
          <p:cNvPr id="16388" name="Picture 4" descr="659204qfhni5vgxw"/>
          <p:cNvPicPr>
            <a:picLocks noChangeAspect="1" noChangeArrowheads="1" noCrop="1"/>
          </p:cNvPicPr>
          <p:nvPr/>
        </p:nvPicPr>
        <p:blipFill>
          <a:blip r:embed="rId2"/>
          <a:srcRect/>
          <a:stretch>
            <a:fillRect/>
          </a:stretch>
        </p:blipFill>
        <p:spPr bwMode="auto">
          <a:xfrm rot="5400000">
            <a:off x="6667500" y="-1028700"/>
            <a:ext cx="1524000" cy="3429000"/>
          </a:xfrm>
          <a:prstGeom prst="rect">
            <a:avLst/>
          </a:prstGeom>
          <a:noFill/>
          <a:ln w="9525">
            <a:noFill/>
            <a:miter lim="800000"/>
            <a:headEnd/>
            <a:tailEnd/>
          </a:ln>
        </p:spPr>
      </p:pic>
      <p:pic>
        <p:nvPicPr>
          <p:cNvPr id="16389" name="Picture 5" descr="659204qfhni5vgxw"/>
          <p:cNvPicPr>
            <a:picLocks noChangeAspect="1" noChangeArrowheads="1" noCrop="1"/>
          </p:cNvPicPr>
          <p:nvPr/>
        </p:nvPicPr>
        <p:blipFill>
          <a:blip r:embed="rId2"/>
          <a:srcRect/>
          <a:stretch>
            <a:fillRect/>
          </a:stretch>
        </p:blipFill>
        <p:spPr bwMode="auto">
          <a:xfrm rot="16200000" flipH="1">
            <a:off x="876300" y="-952500"/>
            <a:ext cx="1676400" cy="3429000"/>
          </a:xfrm>
          <a:prstGeom prst="rect">
            <a:avLst/>
          </a:prstGeom>
          <a:noFill/>
          <a:ln w="9525">
            <a:noFill/>
            <a:miter lim="800000"/>
            <a:headEnd/>
            <a:tailEnd/>
          </a:ln>
        </p:spPr>
      </p:pic>
      <p:pic>
        <p:nvPicPr>
          <p:cNvPr id="16390" name="Picture 6" descr="659204qfhni5vgxw"/>
          <p:cNvPicPr>
            <a:picLocks noChangeAspect="1" noChangeArrowheads="1" noCrop="1"/>
          </p:cNvPicPr>
          <p:nvPr/>
        </p:nvPicPr>
        <p:blipFill>
          <a:blip r:embed="rId2"/>
          <a:srcRect/>
          <a:stretch>
            <a:fillRect/>
          </a:stretch>
        </p:blipFill>
        <p:spPr bwMode="auto">
          <a:xfrm rot="5400000" flipH="1" flipV="1">
            <a:off x="953294" y="4152107"/>
            <a:ext cx="1751013" cy="3657600"/>
          </a:xfrm>
          <a:prstGeom prst="rect">
            <a:avLst/>
          </a:prstGeom>
          <a:noFill/>
          <a:ln w="9525">
            <a:noFill/>
            <a:miter lim="800000"/>
            <a:headEnd/>
            <a:tailEnd/>
          </a:ln>
        </p:spPr>
      </p:pic>
    </p:spTree>
  </p:cSld>
  <p:clrMapOvr>
    <a:masterClrMapping/>
  </p:clrMapOvr>
  <p:transition advTm="12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to="" calcmode="lin" valueType="num">
                                      <p:cBhvr>
                                        <p:cTn id="7" dur="1" fill="hold"/>
                                        <p:tgtEl>
                                          <p:spTgt spid="1177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457200" y="2209800"/>
            <a:ext cx="8153400" cy="769441"/>
          </a:xfrm>
          <a:prstGeom prst="rect">
            <a:avLst/>
          </a:prstGeom>
          <a:noFill/>
          <a:ln w="9525">
            <a:noFill/>
            <a:miter lim="800000"/>
            <a:headEnd/>
            <a:tailEnd/>
          </a:ln>
        </p:spPr>
        <p:txBody>
          <a:bodyPr>
            <a:spAutoFit/>
          </a:bodyPr>
          <a:lstStyle/>
          <a:p>
            <a:r>
              <a:rPr lang="en-US" sz="4400" b="1" dirty="0" err="1" smtClean="0">
                <a:solidFill>
                  <a:srgbClr val="FF0000"/>
                </a:solidFill>
              </a:rPr>
              <a:t>Cô</a:t>
            </a:r>
            <a:r>
              <a:rPr lang="en-US" sz="4400" b="1" dirty="0" smtClean="0">
                <a:solidFill>
                  <a:srgbClr val="FF0000"/>
                </a:solidFill>
              </a:rPr>
              <a:t> </a:t>
            </a:r>
            <a:r>
              <a:rPr lang="en-US" sz="4400" b="1" dirty="0" err="1" smtClean="0">
                <a:solidFill>
                  <a:srgbClr val="FF0000"/>
                </a:solidFill>
              </a:rPr>
              <a:t>và</a:t>
            </a:r>
            <a:r>
              <a:rPr lang="en-US" sz="4400" b="1" dirty="0" smtClean="0">
                <a:solidFill>
                  <a:srgbClr val="FF0000"/>
                </a:solidFill>
              </a:rPr>
              <a:t> </a:t>
            </a:r>
            <a:r>
              <a:rPr lang="en-US" sz="4400" b="1" dirty="0" err="1" smtClean="0">
                <a:solidFill>
                  <a:srgbClr val="FF0000"/>
                </a:solidFill>
              </a:rPr>
              <a:t>trẻ</a:t>
            </a:r>
            <a:r>
              <a:rPr lang="en-US" sz="4400" b="1" dirty="0" smtClean="0">
                <a:solidFill>
                  <a:srgbClr val="FF0000"/>
                </a:solidFill>
              </a:rPr>
              <a:t> </a:t>
            </a:r>
            <a:r>
              <a:rPr lang="en-US" sz="4400" b="1" dirty="0" err="1" smtClean="0">
                <a:solidFill>
                  <a:srgbClr val="FF0000"/>
                </a:solidFill>
              </a:rPr>
              <a:t>hát</a:t>
            </a:r>
            <a:r>
              <a:rPr lang="en-US" sz="4400" b="1" dirty="0" smtClean="0">
                <a:solidFill>
                  <a:srgbClr val="FF0000"/>
                </a:solidFill>
              </a:rPr>
              <a:t> </a:t>
            </a:r>
            <a:r>
              <a:rPr lang="en-US" sz="4400" b="1" dirty="0" err="1" smtClean="0">
                <a:solidFill>
                  <a:srgbClr val="FF0000"/>
                </a:solidFill>
              </a:rPr>
              <a:t>bài</a:t>
            </a:r>
            <a:r>
              <a:rPr lang="en-US" sz="4400" b="1" dirty="0" smtClean="0">
                <a:solidFill>
                  <a:srgbClr val="FF0000"/>
                </a:solidFill>
              </a:rPr>
              <a:t> : “ </a:t>
            </a:r>
            <a:r>
              <a:rPr lang="en-US" sz="4400" b="1" dirty="0" err="1" smtClean="0">
                <a:solidFill>
                  <a:srgbClr val="FF0000"/>
                </a:solidFill>
              </a:rPr>
              <a:t>Cháu</a:t>
            </a:r>
            <a:r>
              <a:rPr lang="en-US" sz="4400" b="1" dirty="0" smtClean="0">
                <a:solidFill>
                  <a:srgbClr val="FF0000"/>
                </a:solidFill>
              </a:rPr>
              <a:t> </a:t>
            </a:r>
            <a:r>
              <a:rPr lang="en-US" sz="4400" b="1" dirty="0" err="1" smtClean="0">
                <a:solidFill>
                  <a:srgbClr val="FF0000"/>
                </a:solidFill>
              </a:rPr>
              <a:t>yêu</a:t>
            </a:r>
            <a:r>
              <a:rPr lang="en-US" sz="4400" b="1" dirty="0" smtClean="0">
                <a:solidFill>
                  <a:srgbClr val="FF0000"/>
                </a:solidFill>
              </a:rPr>
              <a:t> </a:t>
            </a:r>
            <a:r>
              <a:rPr lang="en-US" sz="4400" b="1" dirty="0" err="1" smtClean="0">
                <a:solidFill>
                  <a:srgbClr val="FF0000"/>
                </a:solidFill>
              </a:rPr>
              <a:t>bà</a:t>
            </a:r>
            <a:r>
              <a:rPr lang="en-US" sz="4400" b="1" dirty="0" smtClean="0">
                <a:solidFill>
                  <a:srgbClr val="FF0000"/>
                </a:solidFill>
              </a:rPr>
              <a:t>”</a:t>
            </a:r>
            <a:endParaRPr lang="en-US" sz="44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smtClean="0"/>
          </a:p>
        </p:txBody>
      </p:sp>
      <p:sp>
        <p:nvSpPr>
          <p:cNvPr id="4099" name="Content Placeholder 2"/>
          <p:cNvSpPr>
            <a:spLocks noGrp="1"/>
          </p:cNvSpPr>
          <p:nvPr>
            <p:ph idx="1"/>
          </p:nvPr>
        </p:nvSpPr>
        <p:spPr>
          <a:xfrm>
            <a:off x="0" y="0"/>
            <a:ext cx="9144000" cy="6858000"/>
          </a:xfrm>
          <a:blipFill dpi="0" rotWithShape="1">
            <a:blip r:embed="rId2"/>
            <a:srcRect/>
            <a:stretch>
              <a:fillRect/>
            </a:stretch>
          </a:blipFill>
        </p:spPr>
        <p:txBody>
          <a:bodyPr/>
          <a:lstStyle/>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algn="ctr" eaLnBrk="1" hangingPunct="1">
              <a:buFontTx/>
              <a:buNone/>
            </a:pPr>
            <a:r>
              <a:rPr lang="en-US" sz="8800" smtClean="0">
                <a:latin typeface="Times New Roman" pitchFamily="18" charset="0"/>
                <a:cs typeface="Times New Roman" pitchFamily="18" charset="0"/>
              </a:rPr>
              <a:t>Đọc  thơ lần 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b490\Desktop\nhi\PPT\10 - Hinh Anh - 100 Nen Dep\PMSV - Hinh Dep (54).jpg"/>
          <p:cNvPicPr>
            <a:picLocks noChangeAspect="1" noChangeArrowheads="1"/>
          </p:cNvPicPr>
          <p:nvPr/>
        </p:nvPicPr>
        <p:blipFill>
          <a:blip r:embed="rId3"/>
          <a:srcRect/>
          <a:stretch>
            <a:fillRect/>
          </a:stretch>
        </p:blipFill>
        <p:spPr bwMode="auto">
          <a:xfrm>
            <a:off x="0" y="0"/>
            <a:ext cx="9144000" cy="7524750"/>
          </a:xfrm>
          <a:prstGeom prst="rect">
            <a:avLst/>
          </a:prstGeom>
          <a:noFill/>
        </p:spPr>
      </p:pic>
      <p:sp>
        <p:nvSpPr>
          <p:cNvPr id="5" name="Content Placeholder 3"/>
          <p:cNvSpPr txBox="1">
            <a:spLocks/>
          </p:cNvSpPr>
          <p:nvPr/>
        </p:nvSpPr>
        <p:spPr>
          <a:xfrm>
            <a:off x="0" y="0"/>
            <a:ext cx="9144000" cy="4893647"/>
          </a:xfrm>
          <a:prstGeom prst="rect">
            <a:avLst/>
          </a:prstGeom>
          <a:noFill/>
        </p:spPr>
        <p:txBody>
          <a:bodyPr vert="horz" wrap="square" lIns="91440" tIns="45720" rIns="91440" bIns="45720" rtlCol="0">
            <a:sp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6000" dirty="0" err="1" smtClean="0">
                <a:solidFill>
                  <a:srgbClr val="FF0000"/>
                </a:solidFill>
                <a:latin typeface="Tahoma" pitchFamily="34" charset="0"/>
                <a:ea typeface="Tahoma" pitchFamily="34" charset="0"/>
                <a:cs typeface="Tahoma" pitchFamily="34" charset="0"/>
              </a:rPr>
              <a:t>Đọc</a:t>
            </a:r>
            <a:r>
              <a:rPr lang="en-US" sz="6000" dirty="0" smtClean="0">
                <a:solidFill>
                  <a:srgbClr val="FF0000"/>
                </a:solidFill>
                <a:latin typeface="Tahoma" pitchFamily="34" charset="0"/>
                <a:ea typeface="Tahoma" pitchFamily="34" charset="0"/>
                <a:cs typeface="Tahoma" pitchFamily="34" charset="0"/>
              </a:rPr>
              <a:t> </a:t>
            </a:r>
            <a:r>
              <a:rPr lang="en-US" sz="6000" dirty="0" err="1" smtClean="0">
                <a:solidFill>
                  <a:srgbClr val="FF0000"/>
                </a:solidFill>
                <a:latin typeface="Tahoma" pitchFamily="34" charset="0"/>
                <a:ea typeface="Tahoma" pitchFamily="34" charset="0"/>
                <a:cs typeface="Tahoma" pitchFamily="34" charset="0"/>
              </a:rPr>
              <a:t>thơ</a:t>
            </a:r>
            <a:r>
              <a:rPr lang="en-US" sz="6000" dirty="0" smtClean="0">
                <a:solidFill>
                  <a:srgbClr val="FF0000"/>
                </a:solidFill>
                <a:latin typeface="Tahoma" pitchFamily="34" charset="0"/>
                <a:ea typeface="Tahoma" pitchFamily="34" charset="0"/>
                <a:cs typeface="Tahoma" pitchFamily="34" charset="0"/>
              </a:rPr>
              <a:t> l</a:t>
            </a:r>
            <a:r>
              <a:rPr kumimoji="0" lang="en-US" sz="6000" b="0" i="0" u="none" strike="noStrike" kern="1200" cap="none" spc="0" normalizeH="0" baseline="0" noProof="0" dirty="0" err="1" smtClean="0">
                <a:ln>
                  <a:noFill/>
                </a:ln>
                <a:solidFill>
                  <a:srgbClr val="FF0000"/>
                </a:solidFill>
                <a:effectLst/>
                <a:uLnTx/>
                <a:uFillTx/>
                <a:latin typeface="Tahoma" pitchFamily="34" charset="0"/>
                <a:ea typeface="Tahoma" pitchFamily="34" charset="0"/>
                <a:cs typeface="Tahoma" pitchFamily="34" charset="0"/>
              </a:rPr>
              <a:t>ần</a:t>
            </a:r>
            <a:r>
              <a:rPr kumimoji="0" lang="en-US" sz="6000" b="0"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rPr>
              <a:t> 2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6000" dirty="0" smtClean="0">
              <a:solidFill>
                <a:srgbClr val="FF0000"/>
              </a:solidFill>
              <a:latin typeface="Tahoma" pitchFamily="34" charset="0"/>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6000" b="0"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6000" b="0" i="0" u="none" strike="noStrike" kern="1200" cap="none" spc="0" normalizeH="0" baseline="0" noProof="0" dirty="0" smtClean="0">
              <a:ln>
                <a:noFill/>
              </a:ln>
              <a:solidFill>
                <a:srgbClr val="FF0000"/>
              </a:solidFill>
              <a:effectLst/>
              <a:uLnTx/>
              <a:uFillTx/>
              <a:latin typeface="Tahoma" pitchFamily="34" charset="0"/>
              <a:ea typeface="Tahoma" pitchFamily="34" charset="0"/>
              <a:cs typeface="Tahoma" pitchFamily="34" charset="0"/>
            </a:endParaRPr>
          </a:p>
        </p:txBody>
      </p:sp>
    </p:spTree>
  </p:cSld>
  <p:clrMapOvr>
    <a:masterClrMapping/>
  </p:clrMapOvr>
  <p:transition spd="med">
    <p:wedge/>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389"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85245" y="3404730"/>
            <a:ext cx="1341437" cy="2689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60648" y="2421988"/>
            <a:ext cx="1501775" cy="276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87802" y="3429000"/>
            <a:ext cx="1371600" cy="96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835696" y="1844824"/>
            <a:ext cx="2457450" cy="4651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4913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031 0.10834 C 0.0382 0.10324 0.02934 0.1051 0.04601 0.10232 C 0.05208 0.10301 0.05833 0.10278 0.06424 0.1044 C 0.06701 0.1051 0.06979 0.10996 0.0717 0.1125 C 0.07674 0.11922 0.08142 0.12685 0.08698 0.13264 C 0.09236 0.13843 0.09826 0.13843 0.10504 0.14074 C 0.13438 0.13843 0.12674 0.14121 0.14601 0.12871 C 0.15313 0.1294 0.16024 0.1294 0.16719 0.13056 C 0.17708 0.13218 0.16667 0.13241 0.17483 0.13866 C 0.18056 0.14306 0.18785 0.14167 0.19445 0.14283 C 0.20313 0.14213 0.21181 0.14236 0.22031 0.14074 C 0.23715 0.1375 0.20833 0.13287 0.23247 0.13866 C 0.23351 0.14005 0.23438 0.14167 0.23542 0.14283 C 0.23681 0.14445 0.23872 0.14514 0.23993 0.14676 C 0.24132 0.14838 0.24149 0.15139 0.24306 0.15278 C 0.24479 0.1544 0.24705 0.15417 0.24913 0.15486 C 0.28872 0.15278 0.2875 0.14838 0.32326 0.15093 C 0.33247 0.16297 0.33889 0.16968 0.35208 0.17315 C 0.37535 0.17014 0.36285 0.17107 0.37778 0.16505 C 0.39045 0.15371 0.38542 0.15648 0.41424 0.16297 C 0.41476 0.16297 0.42413 0.17361 0.42778 0.175 C 0.43351 0.18264 0.44028 0.1838 0.44757 0.18727 C 0.46528 0.18565 0.48056 0.18287 0.49757 0.17709 C 0.50972 0.17778 0.52188 0.17732 0.53386 0.17917 C 0.53785 0.17986 0.53872 0.19607 0.54601 0.19722 C 0.55208 0.19838 0.55816 0.19722 0.56424 0.19722 " pathEditMode="relative" rAng="0" ptsTypes="fffffffffffffffffffffffffA">
                                      <p:cBhvr>
                                        <p:cTn id="6" dur="10000" fill="hold"/>
                                        <p:tgtEl>
                                          <p:spTgt spid="4101"/>
                                        </p:tgtEl>
                                        <p:attrNameLst>
                                          <p:attrName>ppt_x</p:attrName>
                                          <p:attrName>ppt_y</p:attrName>
                                        </p:attrNameLst>
                                      </p:cBhvr>
                                      <p:rCtr x="27187" y="4190"/>
                                    </p:animMotion>
                                  </p:childTnLst>
                                </p:cTn>
                              </p:par>
                              <p:par>
                                <p:cTn id="7" presetID="0" presetClass="path" presetSubtype="0" repeatCount="indefinite" accel="50000" decel="50000" fill="hold" nodeType="withEffect">
                                  <p:stCondLst>
                                    <p:cond delay="0"/>
                                  </p:stCondLst>
                                  <p:endCondLst>
                                    <p:cond evt="onNext" delay="0">
                                      <p:tgtEl>
                                        <p:sldTgt/>
                                      </p:tgtEl>
                                    </p:cond>
                                  </p:endCondLst>
                                  <p:childTnLst>
                                    <p:animMotion origin="layout" path="M -3.88889E-6 3.7037E-7 C -0.00312 -0.00648 -0.00416 -0.01273 -0.00607 -0.02014 C -0.00555 -0.01551 -0.00503 -0.01065 -0.00451 -0.00602 C -0.00399 -0.00254 -0.00538 0.00533 -0.00295 0.00417 C -0.00104 0.00324 0.00122 -0.01829 0.00157 -0.02014 C 0.00191 -0.02222 0.00295 -0.02824 0.00295 -0.02616 C 0.00295 -0.01319 -0.00173 0.00139 -0.00295 0.01412 C -0.00503 0.01343 -0.00833 0.01482 -0.00902 0.01227 C -0.01041 0.00718 -0.01128 -0.00139 -0.00764 -0.00393 C -0.00451 -0.00625 -0.00659 0.00556 -0.00607 0.01019 C -0.00399 0.00208 -0.00277 -0.00579 -0.00156 -0.01412 C -0.00104 -0.00671 -3.88889E-6 0.0007 -3.88889E-6 0.0081 C -3.88889E-6 0.01019 -0.00121 0.00417 -0.00156 0.00208 C -0.00225 -0.00185 -0.00243 -0.00602 -0.00295 -0.00995 C -0.00347 -0.00254 -0.00312 0.00509 -0.00451 0.01227 C -0.00486 0.01435 -0.00607 0.00833 -0.00607 0.00625 C -0.00607 0.00417 -0.00503 0.00208 -0.00451 3.7037E-7 C -0.00086 0.02384 -0.00538 3.7037E-7 -0.00156 -0.0081 C -0.00052 -0.01042 0.00243 -0.00671 0.00452 -0.00602 C 0.00816 0.0081 0.0099 0.00926 0.00452 0.00208 C 0.00261 -0.00532 -3.88889E-6 -0.01991 -3.88889E-6 3.7037E-7 Z " pathEditMode="relative" ptsTypes="fffffffffffffffffffff">
                                      <p:cBhvr>
                                        <p:cTn id="8" dur="7000" fill="hold"/>
                                        <p:tgtEl>
                                          <p:spTgt spid="4105"/>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101"/>
                                        </p:tgtEl>
                                      </p:cBhvr>
                                    </p:animEffect>
                                    <p:set>
                                      <p:cBhvr>
                                        <p:cTn id="13" dur="1" fill="hold">
                                          <p:stCondLst>
                                            <p:cond delay="499"/>
                                          </p:stCondLst>
                                        </p:cTn>
                                        <p:tgtEl>
                                          <p:spTgt spid="4101"/>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fade">
                                      <p:cBhvr>
                                        <p:cTn id="16" dur="500"/>
                                        <p:tgtEl>
                                          <p:spTgt spid="4100"/>
                                        </p:tgtEl>
                                      </p:cBhvr>
                                    </p:animEffect>
                                  </p:childTnLst>
                                </p:cTn>
                              </p:par>
                              <p:par>
                                <p:cTn id="17" presetID="10" presetClass="entr" presetSubtype="0" fill="hold" nodeType="withEffect">
                                  <p:stCondLst>
                                    <p:cond delay="0"/>
                                  </p:stCondLst>
                                  <p:childTnLst>
                                    <p:set>
                                      <p:cBhvr>
                                        <p:cTn id="18" dur="1" fill="hold">
                                          <p:stCondLst>
                                            <p:cond delay="0"/>
                                          </p:stCondLst>
                                        </p:cTn>
                                        <p:tgtEl>
                                          <p:spTgt spid="4104"/>
                                        </p:tgtEl>
                                        <p:attrNameLst>
                                          <p:attrName>style.visibility</p:attrName>
                                        </p:attrNameLst>
                                      </p:cBhvr>
                                      <p:to>
                                        <p:strVal val="visible"/>
                                      </p:to>
                                    </p:set>
                                    <p:animEffect transition="in" filter="fade">
                                      <p:cBhvr>
                                        <p:cTn id="19" dur="500"/>
                                        <p:tgtEl>
                                          <p:spTgt spid="410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repeatCount="indefinite" accel="50000" decel="50000" fill="hold" nodeType="clickEffect">
                                  <p:stCondLst>
                                    <p:cond delay="0"/>
                                  </p:stCondLst>
                                  <p:childTnLst>
                                    <p:animMotion origin="layout" path="M 0.00157 -0.01736 L -3.61111E-6 2.22222E-6 " pathEditMode="relative" rAng="0" ptsTypes="AA">
                                      <p:cBhvr>
                                        <p:cTn id="23" dur="3000" fill="hold"/>
                                        <p:tgtEl>
                                          <p:spTgt spid="4104"/>
                                        </p:tgtEl>
                                        <p:attrNameLst>
                                          <p:attrName>ppt_x</p:attrName>
                                          <p:attrName>ppt_y</p:attrName>
                                        </p:attrNameLst>
                                      </p:cBhvr>
                                      <p:rCtr x="-87" y="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06" y="18008"/>
            <a:ext cx="912835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725144" y="1916832"/>
            <a:ext cx="5936754" cy="4285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45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endCondLst>
                                    <p:cond evt="onNext" delay="0">
                                      <p:tgtEl>
                                        <p:sldTgt/>
                                      </p:tgtEl>
                                    </p:cond>
                                  </p:endCondLst>
                                  <p:childTnLst>
                                    <p:animMotion origin="layout" path="M 0.41545 -0.02104 C 0.42031 -0.02034 0.42517 -0.02034 0.42986 -0.01896 C 0.43577 -0.01711 0.43854 -0.01086 0.4441 -0.00832 C 0.46146 -0.01017 0.46059 -0.00531 0.46945 -0.01479 C 0.47309 -0.01872 0.48212 -0.02312 0.48212 -0.02289 C 0.4842 -0.02242 0.48663 -0.02242 0.48854 -0.02104 C 0.49202 -0.01872 0.49809 -0.01271 0.49809 -0.01248 C 0.50434 0.00024 0.50642 -0.00208 0.51875 -0.00416 C 0.53368 -0.0141 0.51858 -0.003 0.5283 -0.01271 C 0.53125 -0.01572 0.53767 -0.02104 0.53767 -0.02081 C 0.55868 -0.01849 0.5507 -0.01872 0.56476 -0.01271 C 0.57066 -0.00439 0.57813 -0.00716 0.58386 -0.01479 C 0.58629 -0.02427 0.59236 -0.03468 0.59965 -0.03792 C 0.60747 -0.03445 0.60729 -0.03283 0.61233 -0.0252 C 0.61528 -0.02081 0.61875 -0.01687 0.62188 -0.01271 C 0.62292 -0.01133 0.625 -0.00832 0.625 -0.00809 C 0.63507 -0.00901 0.64531 -0.00786 0.65521 -0.0104 C 0.66129 -0.01202 0.66545 -0.01942 0.67101 -0.02312 C 0.67639 -0.03375 0.67761 -0.02797 0.68386 -0.03583 C 0.69549 -0.03283 0.69375 -0.02913 0.70278 -0.02104 C 0.72535 -0.02219 0.73611 -0.01919 0.75365 -0.02751 C 0.7625 -0.0393 0.76736 -0.03537 0.78056 -0.03375 C 0.78854 -0.02682 0.79236 -0.01618 0.79965 -0.00832 C 0.80434 -0.003 0.80955 -0.00185 0.81545 -3.87283E-6 C 0.82552 -0.00069 0.83559 -0.00092 0.84566 -0.00208 C 0.85156 -0.00277 0.85729 -0.00855 0.8632 -0.0104 C 0.86719 -0.01595 0.87031 -0.01872 0.87587 -0.02104 C 0.87743 -0.02242 0.87865 -0.02497 0.88056 -0.0252 C 0.88646 -0.02566 0.89236 -0.02474 0.89809 -0.02312 C 0.90521 -0.02104 0.91215 -0.00555 0.92031 -0.00208 C 0.93559 -0.00277 0.95104 -0.00254 0.96632 -0.00416 C 0.96962 -0.00462 0.97587 -0.00832 0.97587 -0.00809 C 0.97865 -0.01225 0.97969 -0.01456 0.98386 -0.01687 C 0.98681 -0.01872 0.99323 -0.02104 0.99323 -0.02081 C 1.00122 -0.02034 1.00938 -0.02104 1.01719 -0.01896 C 1.02656 -0.01641 1.02049 -0.01248 1.02656 -0.00832 C 1.03594 -0.00208 1.04653 -0.003 1.05677 -0.00208 C 1.0658 -0.00277 1.07483 -0.003 1.08386 -0.00416 C 1.09445 -0.00555 1.10486 -0.01248 1.11545 -0.01479 C 1.12604 -0.0141 1.13663 -0.01433 1.14722 -0.01271 C 1.1559 -0.01133 1.16337 -0.00254 1.17101 0.00208 C 1.17899 0.00694 1.1816 0.00671 1.19011 0.00856 C 1.20156 0.0074 1.20764 0.00833 1.21719 0.0044 C 1.22917 -0.00046 1.23993 -0.00832 1.25208 -0.01271 C 1.26007 -0.01202 1.26806 -0.01225 1.27587 -0.0104 C 1.28142 -0.00924 1.28368 -3.87283E-6 1.28698 0.0044 C 1.29167 0.01064 1.29601 0.00948 1.30278 0.01064 C 1.32257 0.01919 1.33177 0.01133 1.34722 0.0044 C 1.3566 -0.00809 1.36597 -0.00115 1.38056 -3.87283E-6 C 1.38577 0.00694 1.38976 0.01434 1.39497 0.02128 C 1.40295 0.02035 1.4125 0.02359 1.41875 0.01688 C 1.42014 0.01526 1.42066 0.01249 1.42188 0.01064 C 1.42917 -0.00046 1.43056 -0.00208 1.44097 -0.00208 " pathEditMode="relative" rAng="0" ptsTypes="ffffffffffffffffffffffffffffffffffffffffffffffffffffA">
                                      <p:cBhvr>
                                        <p:cTn id="6" dur="8000" fill="hold"/>
                                        <p:tgtEl>
                                          <p:spTgt spid="2051"/>
                                        </p:tgtEl>
                                        <p:attrNameLst>
                                          <p:attrName>ppt_x</p:attrName>
                                          <p:attrName>ppt_y</p:attrName>
                                        </p:attrNameLst>
                                      </p:cBhvr>
                                      <p:rCtr x="51267" y="13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 y="-15875"/>
            <a:ext cx="9182100" cy="688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7624" y="692696"/>
            <a:ext cx="3078163" cy="5803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76056" y="2492896"/>
            <a:ext cx="2030413" cy="3846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62881" y="560909"/>
            <a:ext cx="1663700" cy="1931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76055" y="3065256"/>
            <a:ext cx="579437" cy="592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805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4.72222E-6 -7.03704E-6 C -0.00052 0.00393 -0.00104 0.00809 -0.00156 0.01203 C -0.00191 0.01411 -4.72222E-6 0.00601 -4.72222E-6 0.00601 C 0.0007 0.00879 0.00486 0.0243 -4.72222E-6 0.0243 C -0.0033 0.0243 -0.00312 0.01203 -0.00312 0.01203 C -0.0026 0.00995 -0.00312 0.00601 -0.00156 0.00601 C -4.72222E-6 0.00601 -4.72222E-6 0.01203 -4.72222E-6 0.01203 " pathEditMode="relative" ptsTypes="ffffffA">
                                      <p:cBhvr>
                                        <p:cTn id="6" dur="5000" fill="hold"/>
                                        <p:tgtEl>
                                          <p:spTgt spid="819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9.16667E-6 -2.59259E-6 C 0.0059 -0.00486 0.00607 -0.00556 0.00156 -2.59259E-6 C 0.00208 -0.00278 0.00434 -0.00579 0.00312 -0.0081 C 0.00225 -0.00995 -0.00105 -0.0081 -0.00139 -0.00602 C -0.00191 -0.0037 0.00053 -0.00208 0.00156 -2.59259E-6 C 0.00156 -2.59259E-6 0.00053 -2.59259E-6 -9.16667E-6 -2.59259E-6 Z " pathEditMode="relative" ptsTypes="ffffff">
                                      <p:cBhvr>
                                        <p:cTn id="8" dur="5000" fill="hold"/>
                                        <p:tgtEl>
                                          <p:spTgt spid="81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3" y="218293"/>
            <a:ext cx="3528393" cy="66397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55976" y="1427137"/>
            <a:ext cx="2232248" cy="4475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3958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404664"/>
            <a:ext cx="8630350" cy="6230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04937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215</Words>
  <Application>Microsoft Office PowerPoint</Application>
  <PresentationFormat>On-screen Show (4:3)</PresentationFormat>
  <Paragraphs>36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00000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Welcome</cp:lastModifiedBy>
  <cp:revision>14</cp:revision>
  <dcterms:created xsi:type="dcterms:W3CDTF">2017-04-05T09:09:29Z</dcterms:created>
  <dcterms:modified xsi:type="dcterms:W3CDTF">2018-01-31T04:09:22Z</dcterms:modified>
</cp:coreProperties>
</file>