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59" r:id="rId7"/>
    <p:sldId id="270" r:id="rId8"/>
    <p:sldId id="271" r:id="rId9"/>
    <p:sldId id="267" r:id="rId10"/>
    <p:sldId id="268" r:id="rId11"/>
    <p:sldId id="263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1ED8-F555-4819-81CB-ADDED715A54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glitter-graphics.com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17" Type="http://schemas.openxmlformats.org/officeDocument/2006/relationships/image" Target="../media/image14.jpeg"/><Relationship Id="rId2" Type="http://schemas.openxmlformats.org/officeDocument/2006/relationships/hyperlink" Target="http://www.taochu.com/" TargetMode="Externa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5" Type="http://schemas.openxmlformats.org/officeDocument/2006/relationships/image" Target="../media/image12.png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esktop\New%20folder\video_20161013_2016-10-13_231432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ownloads\nhac\C&#244;%20v&#224;%20m&#7865;%20-%20Karaoke%20-%20Beat%20-%20Lyrics.mp4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9.gif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tc\Desktop\New%20folder\Nha%20Minh%20Rat%20Vui%20-%20Be%20Bao%20An.mp3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esktop\New%20folder\M&#7865;%20&#416;i%20C&#243;%20Bi&#7871;t%20-%20Beat%20Hi&#7871;u%20Ki&#234;n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tc\Desktop\New%20folder\Mua%20Cho%20Me%20Xem%20-%20Mr%20Sang.mp3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tc\Desktop\New%20folder\nhac%20san%20hay_dang%20cap%20nhat_-2575247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esktop\New%20folder\C&#244;%20gi&#225;o%20-%20Thi&#7871;u%20nhi%20Karaoke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1295400" cy="2133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5" name="Picture 65" descr="a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1600200" cy="121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6" name="Picture 63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12954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4600" y="-387954"/>
            <a:ext cx="1371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5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pic>
        <p:nvPicPr>
          <p:cNvPr id="13" name="Picture 66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1295400" cy="129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4" name="Picture 64" descr="m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2133600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5" name="Picture 67" descr="u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1828800" cy="121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81600" y="1904999"/>
            <a:ext cx="53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smtClean="0">
                <a:solidFill>
                  <a:srgbClr val="3333CC"/>
                </a:solidFill>
                <a:latin typeface="VNI-Korin" pitchFamily="2" charset="0"/>
              </a:rPr>
              <a:t>?</a:t>
            </a:r>
            <a:endParaRPr lang="en-US" sz="9600" b="1" dirty="0">
              <a:solidFill>
                <a:srgbClr val="3333CC"/>
              </a:solidFill>
              <a:latin typeface="VNI-Kori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3180" y="1066800"/>
            <a:ext cx="1815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en-US" sz="9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68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1295400" cy="129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21" name="Picture 69" descr="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371600" cy="137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22" name="Picture 6" descr="image"/>
          <p:cNvPicPr>
            <a:picLocks noChangeAspect="1" noChangeArrowheads="1" noCrop="1"/>
          </p:cNvPicPr>
          <p:nvPr/>
        </p:nvPicPr>
        <p:blipFill>
          <a:blip r:embed="rId11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56552" y="5358818"/>
            <a:ext cx="1066800" cy="1458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23" name="Picture 79" descr="kids01"/>
          <p:cNvPicPr>
            <a:picLocks noChangeAspect="1" noChangeArrowheads="1" noCrop="1"/>
          </p:cNvPicPr>
          <p:nvPr/>
        </p:nvPicPr>
        <p:blipFill>
          <a:blip r:embed="rId1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1"/>
            <a:ext cx="2209800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66800" y="3581400"/>
            <a:ext cx="6248400" cy="32766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20/10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25" name="Picture 16" descr="1174645oad7z9n2ir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67450" y="-152400"/>
            <a:ext cx="2876550" cy="2352675"/>
          </a:xfrm>
          <a:prstGeom prst="rect">
            <a:avLst/>
          </a:prstGeom>
          <a:noFill/>
        </p:spPr>
      </p:pic>
      <p:pic>
        <p:nvPicPr>
          <p:cNvPr id="26" name="Picture 24" descr="IND_00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50292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image"/>
          <p:cNvPicPr>
            <a:picLocks noChangeAspect="1" noChangeArrowheads="1" noCrop="1"/>
          </p:cNvPicPr>
          <p:nvPr/>
        </p:nvPicPr>
        <p:blipFill>
          <a:blip r:embed="rId11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437553" y="5831469"/>
            <a:ext cx="1066800" cy="1458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27" name="Picture 6" descr="image"/>
          <p:cNvPicPr>
            <a:picLocks noChangeAspect="1" noChangeArrowheads="1" noCrop="1"/>
          </p:cNvPicPr>
          <p:nvPr/>
        </p:nvPicPr>
        <p:blipFill>
          <a:blip r:embed="rId11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-248248" y="5679069"/>
            <a:ext cx="1066800" cy="1458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28" name="Picture 27" descr="spring facebook cover photo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 descr="LOGO MNGT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2800" y="0"/>
            <a:ext cx="2514600" cy="2667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81200" y="3048000"/>
            <a:ext cx="5791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thẩm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mĩ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đề:Gia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diễn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mừng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20-10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</a:rPr>
              <a:t>: 5-6 </a:t>
            </a:r>
            <a:r>
              <a:rPr lang="en-US" sz="2800" b="1" dirty="0" err="1" smtClean="0">
                <a:solidFill>
                  <a:srgbClr val="FF0000"/>
                </a:solidFill>
              </a:rPr>
              <a:t>tuổi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</a:rPr>
              <a:t>: 25-30 </a:t>
            </a:r>
            <a:r>
              <a:rPr lang="en-US" sz="2800" b="1" dirty="0" err="1" smtClean="0">
                <a:solidFill>
                  <a:srgbClr val="FF0000"/>
                </a:solidFill>
              </a:rPr>
              <a:t>phút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Trần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Đào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_20161013_2016-10-13_23143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2563813" cy="3810000"/>
          </a:xfrm>
          <a:prstGeom prst="rect">
            <a:avLst/>
          </a:prstGeom>
          <a:noFill/>
        </p:spPr>
      </p:pic>
      <p:pic>
        <p:nvPicPr>
          <p:cNvPr id="5" name="Picture 4" descr="56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9"/>
          <p:cNvSpPr/>
          <p:nvPr/>
        </p:nvSpPr>
        <p:spPr>
          <a:xfrm>
            <a:off x="1676400" y="1752600"/>
            <a:ext cx="6248400" cy="36576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27432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99"/>
                </a:solidFill>
              </a:rPr>
              <a:t>Trò chơi</a:t>
            </a:r>
          </a:p>
          <a:p>
            <a:r>
              <a:rPr lang="en-US" sz="4400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Những chiếc bút vui nhộn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685800"/>
            <a:ext cx="5791200" cy="48768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cô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luôn luôn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 khỏe,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xinh đẹp và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 phúc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ô và mẹ - Karaoke - Beat - Lyric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67400" y="4953000"/>
            <a:ext cx="21336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139619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3505200"/>
            <a:ext cx="5793574" cy="3962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endParaRPr lang="en-US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0" y="1905000"/>
            <a:ext cx="3352800" cy="2819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9600" dirty="0"/>
          </a:p>
        </p:txBody>
      </p:sp>
      <p:sp>
        <p:nvSpPr>
          <p:cNvPr id="9" name="Cloud 8"/>
          <p:cNvSpPr/>
          <p:nvPr/>
        </p:nvSpPr>
        <p:spPr>
          <a:xfrm>
            <a:off x="2438400" y="533400"/>
            <a:ext cx="4572000" cy="3276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8800" dirty="0">
              <a:solidFill>
                <a:srgbClr val="CC0099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5943600" y="0"/>
            <a:ext cx="3962400" cy="4724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80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80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Heart 10"/>
          <p:cNvSpPr/>
          <p:nvPr/>
        </p:nvSpPr>
        <p:spPr>
          <a:xfrm>
            <a:off x="6553200" y="1600200"/>
            <a:ext cx="1371600" cy="1066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7315200" y="1524000"/>
            <a:ext cx="1371600" cy="1066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685800" cy="2171700"/>
          </a:xfrm>
          <a:prstGeom prst="rect">
            <a:avLst/>
          </a:prstGeom>
          <a:noFill/>
        </p:spPr>
      </p:pic>
      <p:pic>
        <p:nvPicPr>
          <p:cNvPr id="14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4047" y="5344528"/>
            <a:ext cx="1424677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15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1199552" y="5358818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16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2113952" y="5358819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17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2952152" y="5358819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18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3942752" y="5358818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0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6000152" y="5358818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1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5390552" y="5358817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2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4552352" y="5358818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3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6609752" y="5358818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4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7295554" y="5358818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5" name="Picture 19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74840">
            <a:off x="8020648" y="5358817"/>
            <a:ext cx="1066800" cy="14589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9" name="Picture 5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52800"/>
            <a:ext cx="2171700" cy="24955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47800" y="2286000"/>
            <a:ext cx="5715000" cy="19389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</a:rPr>
              <a:t>Nhảy</a:t>
            </a:r>
            <a:r>
              <a:rPr lang="en-US" sz="6000" b="1" dirty="0" smtClean="0">
                <a:solidFill>
                  <a:srgbClr val="0070C0"/>
                </a:solidFill>
              </a:rPr>
              <a:t> :</a:t>
            </a:r>
          </a:p>
          <a:p>
            <a:r>
              <a:rPr lang="en-US" sz="6000" dirty="0" smtClean="0"/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Nhà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mình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rất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vui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657600" y="3962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ẹ Ơi Có Biết - Beat Hiếu Kiê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ua Cho Me Xem - Mr S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4114800"/>
            <a:ext cx="1066800" cy="1152524"/>
          </a:xfrm>
          <a:prstGeom prst="rect">
            <a:avLst/>
          </a:prstGeom>
        </p:spPr>
      </p:pic>
      <p:pic>
        <p:nvPicPr>
          <p:cNvPr id="6" name="Picture 23" descr="dozen_red_roses_expand_vase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8161" y="1524001"/>
            <a:ext cx="3156439" cy="149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arty_animals_e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loud 19"/>
          <p:cNvSpPr/>
          <p:nvPr/>
        </p:nvSpPr>
        <p:spPr>
          <a:xfrm>
            <a:off x="5791200" y="0"/>
            <a:ext cx="3352800" cy="175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Trò chơi: Tai ai tinh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5802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1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918133"/>
            <a:ext cx="2209800" cy="237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hac san hay_dang cap nhat_-25752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429000" y="2667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ô giáo - Thiếu nhi Karaok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82</Words>
  <Application>Microsoft Office PowerPoint</Application>
  <PresentationFormat>On-screen Show (4:3)</PresentationFormat>
  <Paragraphs>25</Paragraphs>
  <Slides>12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18</cp:revision>
  <dcterms:created xsi:type="dcterms:W3CDTF">2016-10-11T13:33:33Z</dcterms:created>
  <dcterms:modified xsi:type="dcterms:W3CDTF">2018-01-29T03:53:29Z</dcterms:modified>
</cp:coreProperties>
</file>