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77" r:id="rId8"/>
    <p:sldId id="275" r:id="rId9"/>
    <p:sldId id="279" r:id="rId10"/>
    <p:sldId id="278" r:id="rId11"/>
    <p:sldId id="280" r:id="rId12"/>
    <p:sldId id="281" r:id="rId13"/>
    <p:sldId id="282" r:id="rId14"/>
    <p:sldId id="276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6FE4F-5BC5-44BB-99A3-6A91BE583C58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E272-2C74-47AA-AAD5-872B6D9E8E9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5053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BD2E-9F58-4B34-A2B8-EAED6E6E3F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4763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4895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4140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3634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41686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831960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198980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2399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7722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383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9106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E482-1F6A-4C70-82C1-A38B7F6419AF}" type="datetimeFigureOut">
              <a:rPr lang="vi-VN" smtClean="0"/>
              <a:pPr/>
              <a:t>29/01/2018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5F342-8652-4C33-88A6-28B657CDCCB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9978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D:\GIAO%20AN%20FULL\GIAO%20AN%20DIEN%20TU%20RUONE\QUA\Hoa%20Thom%20Buom%20Luon%20-%20Nhac%20Beat.mp3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Qu&#7843;%20G&#236;%20-%20Karaoke.mp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hyperlink" Target="Qu&#7843;%20G&#236;%20-%20Karaoke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inh-nen-powerpoint-dep-nhat-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785926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thẩm mỹ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GDAN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Nhạc và lời: Xanh Xanh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Nghe hát: “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– Dân ca </a:t>
            </a:r>
          </a:p>
          <a:p>
            <a:pPr algn="ctr"/>
            <a:r>
              <a:rPr lang="vi-VN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Quan họ Bắc Ninh</a:t>
            </a:r>
            <a:endParaRPr lang="en-US" sz="32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 âm nhạc: </a:t>
            </a:r>
            <a:r>
              <a:rPr lang="vi-VN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“Nghe tiếng hát tìm quả”</a:t>
            </a:r>
            <a:endParaRPr lang="en-US" sz="32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endParaRPr lang="vi-VN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LOGO MNG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6096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0"/>
            <a:ext cx="7609834" cy="682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313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321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225" y="-54864"/>
            <a:ext cx="8780931" cy="69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113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4798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ưởng</a:t>
            </a:r>
          </a:p>
        </p:txBody>
      </p:sp>
    </p:spTree>
    <p:extLst>
      <p:ext uri="{BB962C8B-B14F-4D97-AF65-F5344CB8AC3E}">
        <p14:creationId xmlns:p14="http://schemas.microsoft.com/office/powerpoint/2010/main" xmlns="" val="385153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1521" y="609600"/>
            <a:ext cx="8573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Hoạt động 3:</a:t>
            </a:r>
          </a:p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Nghe hát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b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ướm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–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Ninh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miley Face 4">
            <a:hlinkClick r:id="rId3" action="ppaction://hlinkfile"/>
          </p:cNvPr>
          <p:cNvSpPr/>
          <p:nvPr/>
        </p:nvSpPr>
        <p:spPr>
          <a:xfrm>
            <a:off x="8035489" y="5841268"/>
            <a:ext cx="789856" cy="79208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00364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ghfghg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7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7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âm nhạc </a:t>
            </a:r>
          </a:p>
          <a:p>
            <a:pPr algn="ctr"/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7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7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2479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oa-bo-cong-anh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6" name="Picture 6" descr="140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07338" y="5562600"/>
            <a:ext cx="12366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8153400" cy="1905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</a:t>
            </a:r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ĐẾN ĐÂY LÀ HẾT RỒI </a:t>
            </a:r>
          </a:p>
          <a:p>
            <a:pPr algn="ctr"/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CHÁU CHĂM NGOAN HỌC </a:t>
            </a:r>
            <a:r>
              <a:rPr lang="en-US" sz="36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GIỎI</a:t>
            </a:r>
            <a:r>
              <a:rPr lang="en-US" sz="3600" kern="10" dirty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kern="10" dirty="0" smtClean="0">
              <a:ln w="9525" cap="sq">
                <a:noFill/>
                <a:round/>
                <a:headEnd type="none" w="sm" len="sm"/>
                <a:tailEnd type="none" w="sm" len="sm"/>
              </a:ln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kern="10" dirty="0" smtClean="0">
                <a:ln w="9525" cap="sq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KÍNH CHÚC SỨC KHOẺ CÁC CÔ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071810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Trân trọng cám </a:t>
            </a:r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ơ</a:t>
            </a:r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n!</a:t>
            </a:r>
            <a:endParaRPr lang="en-US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99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3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oa-bo-cong-anh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endParaRPr lang="vi-VN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 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439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.jpg"/>
          <p:cNvPicPr>
            <a:picLocks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609600"/>
            <a:ext cx="8763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vi-VN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/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 hát </a:t>
            </a:r>
          </a:p>
          <a:p>
            <a:pPr algn="ctr"/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-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7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Heart 3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8168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nh-nen-powerpoint-thien-nhien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571744"/>
            <a:ext cx="914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Tổ - nhóm hát</a:t>
            </a:r>
            <a:endParaRPr lang="en-US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Heart 4">
            <a:hlinkClick r:id="rId3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81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ướm đậu trên hoa hồn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7224" y="285728"/>
            <a:ext cx="74295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Cá </a:t>
            </a:r>
            <a:r>
              <a:rPr lang="vi-VN" sz="6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nhân </a:t>
            </a:r>
            <a:r>
              <a:rPr lang="en-US" sz="6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h át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</a:endParaRPr>
          </a:p>
        </p:txBody>
      </p:sp>
      <p:sp>
        <p:nvSpPr>
          <p:cNvPr id="4" name="Heart 3">
            <a:hlinkClick r:id="rId4" action="ppaction://hlinkfile"/>
          </p:cNvPr>
          <p:cNvSpPr/>
          <p:nvPr/>
        </p:nvSpPr>
        <p:spPr>
          <a:xfrm>
            <a:off x="7740352" y="5649432"/>
            <a:ext cx="864096" cy="928694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88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t-hinh-cuc-de-thuong-cho-may-tinh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86050" y="285728"/>
            <a:ext cx="407060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 chuyện </a:t>
            </a:r>
          </a:p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và </a:t>
            </a:r>
          </a:p>
          <a:p>
            <a:pPr algn="ctr"/>
            <a:r>
              <a:rPr lang="vi-V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đàm thoại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27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00" r="11575"/>
          <a:stretch/>
        </p:blipFill>
        <p:spPr>
          <a:xfrm>
            <a:off x="-18077" y="-36758"/>
            <a:ext cx="9144000" cy="687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060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969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87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186</Words>
  <Application>Microsoft Office PowerPoint</Application>
  <PresentationFormat>On-screen Show (4:3)</PresentationFormat>
  <Paragraphs>35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Vostro</dc:creator>
  <cp:lastModifiedBy>Welcome</cp:lastModifiedBy>
  <cp:revision>7</cp:revision>
  <dcterms:created xsi:type="dcterms:W3CDTF">2017-02-17T00:11:12Z</dcterms:created>
  <dcterms:modified xsi:type="dcterms:W3CDTF">2018-01-29T03:25:28Z</dcterms:modified>
</cp:coreProperties>
</file>