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7513A-2D61-4240-96F8-FE15D7DD6D73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D2BE4-1CAF-4CF8-BD00-822436A5B9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2BE4-1CAF-4CF8-BD00-822436A5B9E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F633-6741-48A4-8A17-53FD7F545838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2359-CD84-4E09-B8A4-81F561B1C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GG_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-249238"/>
            <a:ext cx="9372600" cy="710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04800" y="623888"/>
            <a:ext cx="855027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Phất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triển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vận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động</a:t>
            </a:r>
            <a:endParaRPr lang="en-US" sz="40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Đề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tài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vi-VN" sz="2800" b="1" dirty="0"/>
              <a:t>Đi trong đường hẹp đầu đội túi cát </a:t>
            </a:r>
          </a:p>
          <a:p>
            <a:pPr marL="457200" indent="-457200" algn="ctr"/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617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Lứa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tuổi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: 3-4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tuổi</a:t>
            </a:r>
            <a:endParaRPr lang="en-US" sz="3200" dirty="0" smtClean="0">
              <a:solidFill>
                <a:srgbClr val="CC00CC"/>
              </a:solidFill>
              <a:latin typeface="Times New Roman" pitchFamily="18" charset="0"/>
            </a:endParaRPr>
          </a:p>
          <a:p>
            <a:pPr marL="457200" indent="-457200" algn="ctr"/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Giáo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</a:rPr>
              <a:t>viên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Đoàn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Thị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Huyền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CC00CC"/>
                </a:solidFill>
                <a:latin typeface="Times New Roman" pitchFamily="18" charset="0"/>
              </a:rPr>
              <a:t>Trang</a:t>
            </a:r>
            <a:endParaRPr lang="en-US" sz="3200" dirty="0">
              <a:solidFill>
                <a:srgbClr val="CC00CC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0"/>
            <a:ext cx="6553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TRƯỜNG MẦM NON GIA THƯỢNG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4" descr="C:\Users\Welcome\Desktop\LOGO MNG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0668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quantri.longbien.edu.vn/UploadImages/mngiathuong/MNGThuyentrang/L%E1%BB%9Bp%20c1%20-%202017%20-20018/Th%E1%BB%83%20ch%E1%BA%A5t/%C4%91i%20trong%20%C4%91%C6%B0%E1%BB%9Dng%20h%E1%BA%B9p/img6935288201714_251120179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quantri.longbien.edu.vn/UploadImages/mngiathuong/MNGThuyentrang/L%E1%BB%9Bp%20c1%20-%202017%20-20018/Th%E1%BB%83%20ch%E1%BA%A5t/%C4%91i%20trong%20%C4%91%C6%B0%E1%BB%9Dng%20h%E1%BA%B9p/img9889_251120179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quantri.longbien.edu.vn/UploadImages/mngiathuong/MNGThuyentrang/L%E1%BB%9Bp%20c1%20-%202017%20-20018/Th%E1%BB%83%20ch%E1%BA%A5t/%C4%91i%20trong%20%C4%91%C6%B0%E1%BB%9Dng%20h%E1%BA%B9p/img6931288201714_251120179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uantri.longbien.edu.vn/UploadImages/mngiathuong/MNGThuyentrang/L%E1%BB%9Bp%20c1%20-%202017%20-20018/Th%E1%BB%83%20ch%E1%BA%A5t/%C4%91i%20trong%20%C4%91%C6%B0%E1%BB%9Dng%20h%E1%BA%B9p/img9860_251120179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quantri.longbien.edu.vn/UploadImages/mngiathuong/MNGThuyentrang/L%E1%BB%9Bp%20c1%20-%202017%20-20018/Th%E1%BB%83%20ch%E1%BA%A5t/%C4%91i%20trong%20%C4%91%C6%B0%E1%BB%9Dng%20h%E1%BA%B9p/img9869_251120179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uantri.longbien.edu.vn/UploadImages/mngiathuong/MNGThuyentrang/L%E1%BB%9Bp%20c1%20-%202017%20-20018/Th%E1%BB%83%20ch%E1%BA%A5t/%C4%91i%20trong%20%C4%91%C6%B0%E1%BB%9Dng%20h%E1%BA%B9p/img9883_251120179.JPG?w=8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A27FCBF0-70E2-4DC9-A51A-FBAB39994D3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Đi trong đường hẹp đầu đội túi cát 3-4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</Words>
  <Application>Microsoft Office PowerPoint</Application>
  <PresentationFormat>On-screen Show (4:3)</PresentationFormat>
  <Paragraphs>17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 trong đường hẹp đầu đội túi cát 3-4t</dc:title>
  <dc:creator>Welcome</dc:creator>
  <cp:lastModifiedBy>Welcome</cp:lastModifiedBy>
  <cp:revision>4</cp:revision>
  <dcterms:created xsi:type="dcterms:W3CDTF">2018-02-05T07:59:18Z</dcterms:created>
  <dcterms:modified xsi:type="dcterms:W3CDTF">2018-02-05T09:32:19Z</dcterms:modified>
</cp:coreProperties>
</file>