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259" r:id="rId3"/>
    <p:sldId id="260" r:id="rId4"/>
    <p:sldId id="264" r:id="rId5"/>
    <p:sldId id="276" r:id="rId6"/>
    <p:sldId id="263" r:id="rId7"/>
    <p:sldId id="265" r:id="rId8"/>
    <p:sldId id="266" r:id="rId9"/>
    <p:sldId id="267" r:id="rId10"/>
    <p:sldId id="271" r:id="rId11"/>
    <p:sldId id="268" r:id="rId12"/>
    <p:sldId id="272" r:id="rId13"/>
    <p:sldId id="270" r:id="rId14"/>
    <p:sldId id="275" r:id="rId15"/>
    <p:sldId id="274" r:id="rId16"/>
    <p:sldId id="273" r:id="rId17"/>
    <p:sldId id="277" r:id="rId18"/>
  </p:sldIdLst>
  <p:sldSz cx="9144000" cy="6858000" type="screen4x3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C9C14-32D7-43E5-B928-C0C151FDAE93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6FD5B-03E3-4CB2-9741-8C043C364EF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862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7AD9-B085-4AB2-B606-A7E69F2AC303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308-C74A-4182-B7F2-D3F0706CD3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7AD9-B085-4AB2-B606-A7E69F2AC303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308-C74A-4182-B7F2-D3F0706CD3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7AD9-B085-4AB2-B606-A7E69F2AC303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308-C74A-4182-B7F2-D3F0706CD3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7AD9-B085-4AB2-B606-A7E69F2AC303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308-C74A-4182-B7F2-D3F0706CD3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7AD9-B085-4AB2-B606-A7E69F2AC303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308-C74A-4182-B7F2-D3F0706CD3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7AD9-B085-4AB2-B606-A7E69F2AC303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308-C74A-4182-B7F2-D3F0706CD3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7AD9-B085-4AB2-B606-A7E69F2AC303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308-C74A-4182-B7F2-D3F0706CD3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7AD9-B085-4AB2-B606-A7E69F2AC303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308-C74A-4182-B7F2-D3F0706CD3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7AD9-B085-4AB2-B606-A7E69F2AC303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308-C74A-4182-B7F2-D3F0706CD3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7AD9-B085-4AB2-B606-A7E69F2AC303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308-C74A-4182-B7F2-D3F0706CD3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7AD9-B085-4AB2-B606-A7E69F2AC303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308-C74A-4182-B7F2-D3F0706CD3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27AD9-B085-4AB2-B606-A7E69F2AC303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B5308-C74A-4182-B7F2-D3F0706CD3F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yPC\Desktop\lam%20quen%20l,%20m%20,%20n\CHIM%20D&#210;NG%20D&#7884;C%20X&#194;Y%20T&#7892;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yPC\Desktop\lam%20quen%20l,%20m%20,%20n\tram%20hoa%20hanh.av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0" y="536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vi-VN" sz="2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962400" y="4572000"/>
            <a:ext cx="472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i="1" dirty="0">
              <a:solidFill>
                <a:srgbClr val="6600CC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6600CC"/>
                </a:solidFill>
                <a:latin typeface=".VnTime" pitchFamily="34" charset="0"/>
              </a:rPr>
              <a:t>  </a:t>
            </a:r>
          </a:p>
        </p:txBody>
      </p:sp>
      <p:pic>
        <p:nvPicPr>
          <p:cNvPr id="3076" name="Picture 4" descr="C:\Users\MyPC\Desktop\bg-4-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928794" y="285728"/>
            <a:ext cx="60007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TimeH" pitchFamily="34" charset="0"/>
              </a:rPr>
              <a:t>gi¸o</a:t>
            </a:r>
            <a:r>
              <a:rPr lang="en-US" b="1" dirty="0" smtClean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TimeH" pitchFamily="34" charset="0"/>
              </a:rPr>
              <a:t>dôc</a:t>
            </a:r>
            <a:r>
              <a:rPr lang="en-US" b="1" dirty="0" smtClean="0">
                <a:solidFill>
                  <a:srgbClr val="0000FF"/>
                </a:solidFill>
                <a:latin typeface=".VnTimeH" pitchFamily="34" charset="0"/>
              </a:rPr>
              <a:t> vµ ®µo t¹o </a:t>
            </a:r>
            <a:r>
              <a:rPr lang="en-US" b="1" dirty="0" err="1" smtClean="0">
                <a:solidFill>
                  <a:srgbClr val="0000FF"/>
                </a:solidFill>
                <a:latin typeface=".VnTimeH" pitchFamily="34" charset="0"/>
              </a:rPr>
              <a:t>quËn</a:t>
            </a:r>
            <a:r>
              <a:rPr lang="en-US" b="1" dirty="0" smtClean="0">
                <a:solidFill>
                  <a:srgbClr val="0000FF"/>
                </a:solidFill>
                <a:latin typeface=".VnTimeH" pitchFamily="34" charset="0"/>
              </a:rPr>
              <a:t> Long </a:t>
            </a:r>
            <a:r>
              <a:rPr lang="en-US" b="1" dirty="0" err="1" smtClean="0">
                <a:solidFill>
                  <a:srgbClr val="0000FF"/>
                </a:solidFill>
                <a:latin typeface=".VnTimeH" pitchFamily="34" charset="0"/>
              </a:rPr>
              <a:t>Biªn</a:t>
            </a:r>
            <a:endParaRPr lang="en-US" b="1" dirty="0" smtClean="0">
              <a:solidFill>
                <a:srgbClr val="0000FF"/>
              </a:solidFill>
              <a:latin typeface=".VnTimeH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  <a:latin typeface=".VnTimeH" pitchFamily="34" charset="0"/>
              </a:rPr>
              <a:t>Tr­êng</a:t>
            </a:r>
            <a:r>
              <a:rPr lang="en-US" b="1" dirty="0" smtClean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TimeH" pitchFamily="34" charset="0"/>
              </a:rPr>
              <a:t>mÇm</a:t>
            </a:r>
            <a:r>
              <a:rPr lang="en-US" b="1" dirty="0" smtClean="0">
                <a:solidFill>
                  <a:srgbClr val="0000FF"/>
                </a:solidFill>
                <a:latin typeface=".VnTimeH" pitchFamily="34" charset="0"/>
              </a:rPr>
              <a:t> non </a:t>
            </a:r>
            <a:r>
              <a:rPr lang="en-US" b="1" dirty="0" err="1" smtClean="0">
                <a:solidFill>
                  <a:srgbClr val="0000FF"/>
                </a:solidFill>
                <a:latin typeface=".VnTimeH" pitchFamily="34" charset="0"/>
              </a:rPr>
              <a:t>Phóc</a:t>
            </a:r>
            <a:r>
              <a:rPr lang="en-US" b="1" dirty="0" smtClean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b="1" dirty="0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8794" y="1643050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14546" y="2857496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l, m, 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71670" y="3786190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6600CC"/>
                </a:solidFill>
                <a:latin typeface="Times New Roman" pitchFamily="18" charset="0"/>
              </a:rPr>
              <a:t>Giáo</a:t>
            </a:r>
            <a:r>
              <a:rPr lang="en-US" sz="3200" b="1" i="1" dirty="0" smtClean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6600CC"/>
                </a:solidFill>
                <a:latin typeface="Times New Roman" pitchFamily="18" charset="0"/>
              </a:rPr>
              <a:t>viên</a:t>
            </a:r>
            <a:r>
              <a:rPr lang="en-US" sz="3200" b="1" i="1" dirty="0" smtClean="0">
                <a:solidFill>
                  <a:srgbClr val="6600CC"/>
                </a:solidFill>
                <a:latin typeface=".VnTime" pitchFamily="34" charset="0"/>
              </a:rPr>
              <a:t>: </a:t>
            </a:r>
            <a:r>
              <a:rPr lang="en-US" sz="3200" b="1" i="1" dirty="0" err="1" smtClean="0">
                <a:solidFill>
                  <a:srgbClr val="6600CC"/>
                </a:solidFill>
                <a:latin typeface=".VnTime" pitchFamily="34" charset="0"/>
              </a:rPr>
              <a:t>NguyÔn</a:t>
            </a:r>
            <a:r>
              <a:rPr lang="en-US" sz="3200" b="1" i="1" dirty="0" smtClean="0">
                <a:solidFill>
                  <a:srgbClr val="6600CC"/>
                </a:solidFill>
                <a:latin typeface=".VnTime" pitchFamily="34" charset="0"/>
              </a:rPr>
              <a:t> </a:t>
            </a:r>
            <a:r>
              <a:rPr lang="en-US" sz="3200" b="1" i="1" dirty="0" err="1" smtClean="0">
                <a:solidFill>
                  <a:srgbClr val="6600CC"/>
                </a:solidFill>
                <a:latin typeface=".VnTime" pitchFamily="34" charset="0"/>
              </a:rPr>
              <a:t>BÝch</a:t>
            </a:r>
            <a:r>
              <a:rPr lang="en-US" sz="3200" b="1" i="1" dirty="0" smtClean="0">
                <a:solidFill>
                  <a:srgbClr val="6600CC"/>
                </a:solidFill>
                <a:latin typeface=".VnTime" pitchFamily="34" charset="0"/>
              </a:rPr>
              <a:t> H¹nh</a:t>
            </a:r>
            <a:endParaRPr lang="en-US" sz="3200" b="1" i="1" dirty="0">
              <a:solidFill>
                <a:srgbClr val="6600CC"/>
              </a:solidFill>
              <a:latin typeface=".VnTime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28926" y="5929330"/>
            <a:ext cx="3967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2016 - 2017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hlinkClick r:id="" action="ppaction://noaction">
              <a:snd r:embed="rId2" name="n.WAV"/>
            </a:hlinkClick>
          </p:cNvPr>
          <p:cNvSpPr txBox="1">
            <a:spLocks noChangeArrowheads="1"/>
          </p:cNvSpPr>
          <p:nvPr/>
        </p:nvSpPr>
        <p:spPr bwMode="auto">
          <a:xfrm>
            <a:off x="3500430" y="714357"/>
            <a:ext cx="343377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0" b="1" dirty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10000" b="1" dirty="0">
                <a:latin typeface=".VnAvant" pitchFamily="34" charset="0"/>
              </a:rPr>
              <a:t> </a:t>
            </a:r>
          </a:p>
        </p:txBody>
      </p:sp>
      <p:pic>
        <p:nvPicPr>
          <p:cNvPr id="3" name="Picture 28" descr="sna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357430"/>
            <a:ext cx="571504" cy="2133600"/>
          </a:xfrm>
          <a:prstGeom prst="rect">
            <a:avLst/>
          </a:prstGeom>
          <a:noFill/>
        </p:spPr>
      </p:pic>
      <p:pic>
        <p:nvPicPr>
          <p:cNvPr id="4" name="Picture 29" descr="snap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214554"/>
            <a:ext cx="171451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933450"/>
            <a:ext cx="2667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0" b="1" dirty="0">
                <a:solidFill>
                  <a:srgbClr val="FF0000"/>
                </a:solidFill>
                <a:latin typeface=".VnAvant" pitchFamily="34" charset="0"/>
              </a:rPr>
              <a:t>n</a:t>
            </a:r>
          </a:p>
        </p:txBody>
      </p:sp>
      <p:pic>
        <p:nvPicPr>
          <p:cNvPr id="4" name="Picture 7" descr="snap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519363"/>
            <a:ext cx="2738446" cy="2281237"/>
          </a:xfrm>
          <a:prstGeom prst="rect">
            <a:avLst/>
          </a:prstGeom>
          <a:noFill/>
        </p:spPr>
      </p:pic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5929322" y="2500306"/>
            <a:ext cx="2286000" cy="239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Avo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85786" y="357166"/>
            <a:ext cx="2133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0" b="1" dirty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10000" b="1" dirty="0">
                <a:latin typeface=".VnAvant" pitchFamily="34" charset="0"/>
              </a:rPr>
              <a:t>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85786" y="357166"/>
            <a:ext cx="220503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0" b="1" dirty="0">
                <a:solidFill>
                  <a:srgbClr val="3333CC"/>
                </a:solidFill>
                <a:latin typeface=".VnAvant" pitchFamily="34" charset="0"/>
              </a:rPr>
              <a:t>l</a:t>
            </a:r>
            <a:r>
              <a:rPr lang="en-US" sz="10000" b="1" dirty="0">
                <a:latin typeface=".VnAvant" pitchFamily="34" charset="0"/>
              </a:rPr>
              <a:t>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57620" y="357166"/>
            <a:ext cx="4343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0" b="1" dirty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10000" b="1" dirty="0">
                <a:latin typeface=".VnAvant" pitchFamily="34" charset="0"/>
              </a:rPr>
              <a:t> </a:t>
            </a:r>
          </a:p>
        </p:txBody>
      </p:sp>
      <p:pic>
        <p:nvPicPr>
          <p:cNvPr id="7" name="Picture 8" descr="sna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928802"/>
            <a:ext cx="500066" cy="2214578"/>
          </a:xfrm>
          <a:prstGeom prst="rect">
            <a:avLst/>
          </a:prstGeom>
          <a:noFill/>
        </p:spPr>
      </p:pic>
      <p:pic>
        <p:nvPicPr>
          <p:cNvPr id="8" name="Picture 9" descr="snap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857364"/>
            <a:ext cx="1714512" cy="26432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14678" y="214290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So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s¸nh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vi-VN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714356"/>
            <a:ext cx="37862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30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9488" y="714357"/>
            <a:ext cx="34290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vi-VN" sz="3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1000108"/>
            <a:ext cx="35719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vi-VN" sz="25000" b="1" dirty="0">
              <a:solidFill>
                <a:srgbClr val="FF0000"/>
              </a:solidFill>
            </a:endParaRPr>
          </a:p>
        </p:txBody>
      </p:sp>
      <p:pic>
        <p:nvPicPr>
          <p:cNvPr id="4" name="Picture 17" descr="sna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85992"/>
            <a:ext cx="500066" cy="1857388"/>
          </a:xfrm>
          <a:prstGeom prst="rect">
            <a:avLst/>
          </a:prstGeom>
          <a:noFill/>
        </p:spPr>
      </p:pic>
      <p:pic>
        <p:nvPicPr>
          <p:cNvPr id="5" name="Picture 15" descr="untitled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214554"/>
            <a:ext cx="1714512" cy="2000264"/>
          </a:xfrm>
          <a:prstGeom prst="rect">
            <a:avLst/>
          </a:prstGeom>
          <a:noFill/>
        </p:spPr>
      </p:pic>
      <p:pic>
        <p:nvPicPr>
          <p:cNvPr id="6" name="Picture 15" descr="untitled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285992"/>
            <a:ext cx="164307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28670"/>
            <a:ext cx="35719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vi-VN" sz="25000" b="1" dirty="0">
              <a:solidFill>
                <a:srgbClr val="FF0000"/>
              </a:solidFill>
            </a:endParaRPr>
          </a:p>
        </p:txBody>
      </p:sp>
      <p:pic>
        <p:nvPicPr>
          <p:cNvPr id="3" name="Picture 6" descr="snap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642918"/>
            <a:ext cx="2819400" cy="6215082"/>
          </a:xfrm>
          <a:prstGeom prst="rect">
            <a:avLst/>
          </a:prstGeom>
          <a:noFill/>
        </p:spPr>
      </p:pic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6429388" y="1714488"/>
            <a:ext cx="2286000" cy="239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Avo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1538" y="1214422"/>
            <a:ext cx="2667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0" b="1" dirty="0">
                <a:solidFill>
                  <a:srgbClr val="FF000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4876" y="1285860"/>
            <a:ext cx="34290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vi-VN" sz="30000" b="1" dirty="0">
              <a:solidFill>
                <a:srgbClr val="FF0000"/>
              </a:solidFill>
            </a:endParaRPr>
          </a:p>
        </p:txBody>
      </p:sp>
      <p:pic>
        <p:nvPicPr>
          <p:cNvPr id="5" name="Picture 11" descr="snap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31640" y="2881854"/>
            <a:ext cx="571504" cy="2143140"/>
          </a:xfrm>
          <a:prstGeom prst="rect">
            <a:avLst/>
          </a:prstGeom>
          <a:noFill/>
        </p:spPr>
      </p:pic>
      <p:pic>
        <p:nvPicPr>
          <p:cNvPr id="6" name="Picture 12" descr="snap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48262" y="2742298"/>
            <a:ext cx="1571636" cy="2500330"/>
          </a:xfrm>
          <a:prstGeom prst="rect">
            <a:avLst/>
          </a:prstGeom>
          <a:noFill/>
        </p:spPr>
      </p:pic>
      <p:pic>
        <p:nvPicPr>
          <p:cNvPr id="7" name="Picture 17" descr="sna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2881854"/>
            <a:ext cx="571504" cy="2176482"/>
          </a:xfrm>
          <a:prstGeom prst="rect">
            <a:avLst/>
          </a:prstGeom>
          <a:noFill/>
        </p:spPr>
      </p:pic>
      <p:pic>
        <p:nvPicPr>
          <p:cNvPr id="8" name="Picture 12" descr="snap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3144" y="2703259"/>
            <a:ext cx="1643074" cy="2500330"/>
          </a:xfrm>
          <a:prstGeom prst="rect">
            <a:avLst/>
          </a:prstGeom>
          <a:noFill/>
        </p:spPr>
      </p:pic>
      <p:pic>
        <p:nvPicPr>
          <p:cNvPr id="9" name="Picture 15" descr="untitled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698532"/>
            <a:ext cx="1928826" cy="241809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62048" y="1464455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So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s¸nh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vi-VN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2285992"/>
            <a:ext cx="71593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b="1" dirty="0" err="1" smtClean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Chim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lµm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tæ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en-US" sz="8800" b="1" dirty="0">
              <a:solidFill>
                <a:srgbClr val="00B05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7647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7647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0" y="536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vi-VN" sz="2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962400" y="4572000"/>
            <a:ext cx="472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i="1" dirty="0">
              <a:solidFill>
                <a:srgbClr val="6600CC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6600CC"/>
                </a:solidFill>
                <a:latin typeface=".VnTime" pitchFamily="34" charset="0"/>
              </a:rPr>
              <a:t>  </a:t>
            </a:r>
          </a:p>
        </p:txBody>
      </p:sp>
      <p:pic>
        <p:nvPicPr>
          <p:cNvPr id="6" name="CHIM DÒNG DỌC XÂY TỔ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0" y="536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vi-VN" sz="2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000760" y="5214950"/>
            <a:ext cx="12144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400" b="1" i="1" dirty="0">
              <a:solidFill>
                <a:srgbClr val="6600CC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6600CC"/>
                </a:solidFill>
                <a:latin typeface=".VnTime" pitchFamily="34" charset="0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7224" y="2285992"/>
            <a:ext cx="71593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b="1" dirty="0" err="1" smtClean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Chim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lµm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tæ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en-US" sz="8800" b="1" dirty="0">
              <a:solidFill>
                <a:srgbClr val="00B05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286248" y="2214554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vi-VN" sz="9600" b="1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29388" y="2221610"/>
            <a:ext cx="1500197" cy="1510932"/>
            <a:chOff x="3786182" y="5214950"/>
            <a:chExt cx="1184366" cy="1375112"/>
          </a:xfrm>
        </p:grpSpPr>
        <p:sp>
          <p:nvSpPr>
            <p:cNvPr id="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786182" y="5214950"/>
              <a:ext cx="785818" cy="8381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vi-VN" sz="9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11775" y="5273545"/>
              <a:ext cx="958773" cy="131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 smtClean="0">
                  <a:solidFill>
                    <a:srgbClr val="FF0000"/>
                  </a:solidFill>
                  <a:latin typeface=".VnAvant" pitchFamily="34" charset="0"/>
                </a:rPr>
                <a:t>«</a:t>
              </a:r>
              <a:endParaRPr lang="vi-VN" sz="8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00496" y="2214554"/>
            <a:ext cx="428628" cy="157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endParaRPr lang="vi-VN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0496" y="928670"/>
            <a:ext cx="12858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0" b="1" dirty="0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endParaRPr lang="vi-VN" sz="3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4678" y="714356"/>
            <a:ext cx="12858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0" b="1" dirty="0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endParaRPr lang="vi-VN" sz="35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714356"/>
            <a:ext cx="164307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0" b="1" dirty="0" smtClean="0">
                <a:solidFill>
                  <a:srgbClr val="0070C0"/>
                </a:solidFill>
                <a:latin typeface=".VnAvant" pitchFamily="34" charset="0"/>
              </a:rPr>
              <a:t>l</a:t>
            </a:r>
            <a:endParaRPr lang="vi-VN" sz="35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642910" y="1714488"/>
            <a:ext cx="571504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9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/>
                <a:ea typeface="Tahoma"/>
                <a:cs typeface="Tahoma"/>
              </a:rPr>
              <a:t>l</a:t>
            </a:r>
          </a:p>
        </p:txBody>
      </p:sp>
      <p:pic>
        <p:nvPicPr>
          <p:cNvPr id="3" name="Picture 4" descr="sna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785926"/>
            <a:ext cx="2605086" cy="2928958"/>
          </a:xfrm>
          <a:prstGeom prst="rect">
            <a:avLst/>
          </a:prstGeom>
          <a:noFill/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6215074" y="1785926"/>
            <a:ext cx="1295400" cy="28463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81"/>
              </a:avLst>
            </a:prstTxWarp>
          </a:bodyPr>
          <a:lstStyle/>
          <a:p>
            <a:r>
              <a:rPr lang="vi-VN" sz="10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Avo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m hoa hanh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76" y="2285992"/>
            <a:ext cx="69294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b="1" dirty="0" err="1" smtClean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Hoa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 ®</a:t>
            </a:r>
            <a:r>
              <a:rPr lang="en-US" sz="8800" b="1" dirty="0" err="1" smtClean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ua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në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  </a:t>
            </a:r>
            <a:endParaRPr lang="en-US" sz="8800" b="1" dirty="0">
              <a:solidFill>
                <a:srgbClr val="00B05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050" y="2214554"/>
            <a:ext cx="1071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latin typeface=".VnAvant" pitchFamily="34" charset="0"/>
              </a:rPr>
              <a:t>a</a:t>
            </a:r>
            <a:endParaRPr lang="vi-VN" sz="9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80" y="2285992"/>
            <a:ext cx="1214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70C0"/>
                </a:solidFill>
                <a:latin typeface=".VnAvant" pitchFamily="34" charset="0"/>
              </a:rPr>
              <a:t>a</a:t>
            </a:r>
            <a:endParaRPr lang="vi-VN" sz="8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2214554"/>
            <a:ext cx="1071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  <a:latin typeface=".VnAvant" pitchFamily="34" charset="0"/>
              </a:rPr>
              <a:t>o</a:t>
            </a:r>
            <a:endParaRPr lang="vi-VN" sz="96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2214554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454" y="2214554"/>
            <a:ext cx="12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C000"/>
                </a:solidFill>
                <a:latin typeface=".VnAvant" pitchFamily="34" charset="0"/>
              </a:rPr>
              <a:t>¬</a:t>
            </a:r>
            <a:endParaRPr lang="vi-VN" sz="9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714356"/>
            <a:ext cx="37862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3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SECTOMILLISECCONVERTED" val="1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1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4&quot;/&gt;&lt;/object&gt;&lt;object type=&quot;3&quot; unique_id=&quot;10008&quot;&gt;&lt;property id=&quot;20148&quot; value=&quot;5&quot;/&gt;&lt;property id=&quot;20300&quot; value=&quot;Slide 5&quot;/&gt;&lt;property id=&quot;20307&quot; value=&quot;276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5&quot;/&gt;&lt;/object&gt;&lt;object type=&quot;3&quot; unique_id=&quot;10011&quot;&gt;&lt;property id=&quot;20148&quot; value=&quot;5&quot;/&gt;&lt;property id=&quot;20300&quot; value=&quot;Slide 8&quot;/&gt;&lt;property id=&quot;20307&quot; value=&quot;266&quot;/&gt;&lt;/object&gt;&lt;object type=&quot;3&quot; unique_id=&quot;10012&quot;&gt;&lt;property id=&quot;20148&quot; value=&quot;5&quot;/&gt;&lt;property id=&quot;20300&quot; value=&quot;Slide 9&quot;/&gt;&lt;property id=&quot;20307&quot; value=&quot;267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72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75&quot;/&gt;&lt;/object&gt;&lt;object type=&quot;3&quot; unique_id=&quot;10018&quot;&gt;&lt;property id=&quot;20148&quot; value=&quot;5&quot;/&gt;&lt;property id=&quot;20300&quot; value=&quot;Slide 15&quot;/&gt;&lt;property id=&quot;20307&quot; value=&quot;274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607&quot;&gt;&lt;property id=&quot;20148&quot; value=&quot;5&quot;/&gt;&lt;property id=&quot;20300&quot; value=&quot;Slide 17&quot;/&gt;&lt;property id=&quot;20307&quot; value=&quot;277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93</Words>
  <Application>Microsoft Office PowerPoint</Application>
  <PresentationFormat>On-screen Show (4:3)</PresentationFormat>
  <Paragraphs>46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MyPC</dc:creator>
  <cp:lastModifiedBy>AnhTu</cp:lastModifiedBy>
  <cp:revision>15</cp:revision>
  <dcterms:created xsi:type="dcterms:W3CDTF">2017-04-13T01:34:52Z</dcterms:created>
  <dcterms:modified xsi:type="dcterms:W3CDTF">2017-11-02T09:36:04Z</dcterms:modified>
</cp:coreProperties>
</file>