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8" r:id="rId3"/>
    <p:sldId id="265" r:id="rId4"/>
    <p:sldId id="262" r:id="rId5"/>
    <p:sldId id="266" r:id="rId6"/>
    <p:sldId id="267" r:id="rId7"/>
    <p:sldId id="263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11/14/2015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11/14/2015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11/14/2015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11/14/2015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11/14/2015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11/14/2015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F88-D585-4A2B-8A18-BFCD8A2D32AB}" type="datetimeFigureOut">
              <a:rPr lang="en-US" smtClean="0"/>
              <a:pPr/>
              <a:t>11/14/2015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43AF88-D585-4A2B-8A18-BFCD8A2D32AB}" type="datetimeFigureOut">
              <a:rPr lang="en-US" smtClean="0"/>
              <a:pPr/>
              <a:t>11/14/2015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BC9577-8661-4BB3-95F3-AC1A4F9813F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LAM\Pictures\cuocson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382000" cy="6096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828800" y="1066800"/>
            <a:ext cx="571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/>
              <a:t>Chào</a:t>
            </a:r>
            <a:r>
              <a:rPr lang="en-US" sz="4000" dirty="0" smtClean="0"/>
              <a:t> </a:t>
            </a:r>
            <a:r>
              <a:rPr lang="en-US" sz="4000" dirty="0" err="1" smtClean="0"/>
              <a:t>mừng</a:t>
            </a:r>
            <a:r>
              <a:rPr lang="en-US" sz="4000" dirty="0" smtClean="0"/>
              <a:t> </a:t>
            </a:r>
            <a:r>
              <a:rPr lang="en-US" sz="4000" dirty="0" err="1" smtClean="0"/>
              <a:t>các</a:t>
            </a:r>
            <a:r>
              <a:rPr lang="en-US" sz="4000" dirty="0" smtClean="0"/>
              <a:t> </a:t>
            </a:r>
            <a:r>
              <a:rPr lang="en-US" sz="4000" dirty="0" err="1" smtClean="0"/>
              <a:t>cô</a:t>
            </a:r>
            <a:r>
              <a:rPr lang="en-US" sz="4000" dirty="0" smtClean="0"/>
              <a:t> </a:t>
            </a:r>
          </a:p>
          <a:p>
            <a:pPr algn="ctr"/>
            <a:r>
              <a:rPr lang="en-US" sz="4000" dirty="0" err="1" smtClean="0"/>
              <a:t>về</a:t>
            </a:r>
            <a:r>
              <a:rPr lang="en-US" sz="4000" dirty="0" smtClean="0"/>
              <a:t> </a:t>
            </a:r>
            <a:r>
              <a:rPr lang="en-US" sz="4000" dirty="0" err="1" smtClean="0"/>
              <a:t>dự</a:t>
            </a:r>
            <a:r>
              <a:rPr lang="en-US" sz="4000" dirty="0" smtClean="0"/>
              <a:t> </a:t>
            </a:r>
            <a:r>
              <a:rPr lang="en-US" sz="4000" dirty="0" err="1" smtClean="0"/>
              <a:t>giờ</a:t>
            </a:r>
            <a:r>
              <a:rPr lang="en-US" sz="4000" dirty="0" smtClean="0"/>
              <a:t> </a:t>
            </a:r>
            <a:r>
              <a:rPr lang="en-US" sz="4000" dirty="0" err="1" smtClean="0"/>
              <a:t>lớp</a:t>
            </a:r>
            <a:r>
              <a:rPr lang="en-US" sz="4000" dirty="0" smtClean="0"/>
              <a:t> </a:t>
            </a:r>
            <a:r>
              <a:rPr lang="en-US" sz="4000" dirty="0" err="1" smtClean="0"/>
              <a:t>nhà</a:t>
            </a:r>
            <a:r>
              <a:rPr lang="en-US" sz="4000" dirty="0" smtClean="0"/>
              <a:t> </a:t>
            </a:r>
            <a:r>
              <a:rPr lang="en-US" sz="4000" dirty="0" err="1" smtClean="0"/>
              <a:t>trẻ</a:t>
            </a:r>
            <a:endParaRPr lang="en-US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endParaRPr lang="en-US" dirty="0"/>
          </a:p>
        </p:txBody>
      </p:sp>
      <p:pic>
        <p:nvPicPr>
          <p:cNvPr id="4" name="Picture 2" descr="C:\Users\MrLAM\Pictures\MỘT XE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377281" y="1935163"/>
            <a:ext cx="4389437" cy="438943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MrLAM\Pictures\NHIEU XE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05000"/>
            <a:ext cx="8305800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Xe</a:t>
            </a:r>
            <a:r>
              <a:rPr lang="en-US" dirty="0" smtClean="0"/>
              <a:t>               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xe</a:t>
            </a:r>
            <a:endParaRPr lang="en-US" dirty="0"/>
          </a:p>
        </p:txBody>
      </p:sp>
      <p:pic>
        <p:nvPicPr>
          <p:cNvPr id="8" name="Picture 2" descr="C:\Users\MrLAM\Pictures\MỘT X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18519"/>
            <a:ext cx="4038600" cy="4038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2" descr="C:\Users\MrLAM\Pictures\NHIEU X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133600"/>
            <a:ext cx="4191000" cy="4038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MrLAM\Pictures\BAY BAY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935163"/>
            <a:ext cx="4648200" cy="4541837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bóng</a:t>
            </a:r>
            <a:r>
              <a:rPr lang="en-US" dirty="0" smtClean="0"/>
              <a:t> bay</a:t>
            </a:r>
            <a:endParaRPr lang="en-US" dirty="0"/>
          </a:p>
        </p:txBody>
      </p:sp>
      <p:pic>
        <p:nvPicPr>
          <p:cNvPr id="8194" name="Picture 2" descr="C:\Users\MrLAM\Pictures\12024_doi-bong-bay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09600" y="1905000"/>
            <a:ext cx="8001000" cy="4648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bay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MrLAM\Pictures\BAY BAY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133599"/>
            <a:ext cx="4038600" cy="41148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3" descr="C:\Users\MrLAM\Pictures\12024_doi-bong-bay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663281" y="2133600"/>
            <a:ext cx="3947319" cy="4114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LAM\Pictures\cuocson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382000" cy="6096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828800" y="106680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dirty="0" smtClean="0"/>
              <a:t>Chúc các cô vui khỏe</a:t>
            </a:r>
            <a:endParaRPr lang="en-US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92</TotalTime>
  <Words>37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Slide 1</vt:lpstr>
      <vt:lpstr>Một xe</vt:lpstr>
      <vt:lpstr>Nhiều xe</vt:lpstr>
      <vt:lpstr>       Một Xe                Nhiều xe</vt:lpstr>
      <vt:lpstr>Một bóng bay</vt:lpstr>
      <vt:lpstr>Nhiều bóng bay</vt:lpstr>
      <vt:lpstr>   Một bóng bay      Nhiều bóng bay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MrLAM</dc:creator>
  <cp:lastModifiedBy>MrLAM</cp:lastModifiedBy>
  <cp:revision>13</cp:revision>
  <dcterms:created xsi:type="dcterms:W3CDTF">2015-10-10T07:08:25Z</dcterms:created>
  <dcterms:modified xsi:type="dcterms:W3CDTF">2015-11-13T22:26:36Z</dcterms:modified>
</cp:coreProperties>
</file>