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8" r:id="rId3"/>
    <p:sldId id="299" r:id="rId4"/>
    <p:sldId id="294" r:id="rId5"/>
    <p:sldId id="259" r:id="rId6"/>
    <p:sldId id="256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8" r:id="rId25"/>
    <p:sldId id="279" r:id="rId26"/>
    <p:sldId id="289" r:id="rId27"/>
    <p:sldId id="281" r:id="rId28"/>
    <p:sldId id="297" r:id="rId29"/>
    <p:sldId id="283" r:id="rId30"/>
    <p:sldId id="285" r:id="rId31"/>
    <p:sldId id="291" r:id="rId32"/>
    <p:sldId id="287" r:id="rId33"/>
    <p:sldId id="292" r:id="rId34"/>
    <p:sldId id="295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FF5B"/>
    <a:srgbClr val="00CC00"/>
    <a:srgbClr val="990099"/>
    <a:srgbClr val="FFFF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220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47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700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20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2256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7974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1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882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352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036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2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930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44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13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403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66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58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444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32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9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102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26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4527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ACE10-1AFA-40AB-A9D7-2B8F862049DA}" type="datetimeFigureOut">
              <a:rPr lang="en-US" smtClean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E20B-1486-4FE8-97E6-FBF6CAEE8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41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abf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844800" y="2819401"/>
            <a:ext cx="650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PHÁT TRIỂN NGÔN NGỮ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12800" y="3703639"/>
            <a:ext cx="10566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Đề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tài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3200" b="1" dirty="0" err="1" smtClean="0">
                <a:solidFill>
                  <a:srgbClr val="000099"/>
                </a:solidFill>
                <a:latin typeface="Arial" charset="0"/>
              </a:rPr>
              <a:t>Truyện</a:t>
            </a:r>
            <a:r>
              <a:rPr lang="en-US" sz="32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Arial" charset="0"/>
              </a:rPr>
              <a:t>Bông</a:t>
            </a:r>
            <a:r>
              <a:rPr lang="en-US" sz="32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Arial" charset="0"/>
              </a:rPr>
              <a:t>hoa</a:t>
            </a:r>
            <a:r>
              <a:rPr lang="en-US" sz="32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Arial" charset="0"/>
              </a:rPr>
              <a:t>cúc</a:t>
            </a:r>
            <a:r>
              <a:rPr lang="en-US" sz="3200" b="1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Arial" charset="0"/>
              </a:rPr>
              <a:t>trắng</a:t>
            </a:r>
            <a:endParaRPr lang="en-US" sz="3200" b="1" dirty="0">
              <a:solidFill>
                <a:srgbClr val="000099"/>
              </a:solidFill>
              <a:latin typeface="Arial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Chủ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đề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Gia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đình</a:t>
            </a:r>
            <a:endParaRPr lang="en-US" sz="3200" b="1" dirty="0">
              <a:solidFill>
                <a:srgbClr val="000099"/>
              </a:solidFill>
              <a:latin typeface="Arial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Lứa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tuổi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: 4- 5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tuổi</a:t>
            </a:r>
            <a:endParaRPr lang="en-US" sz="3200" b="1" dirty="0">
              <a:solidFill>
                <a:srgbClr val="000099"/>
              </a:solidFill>
              <a:latin typeface="Arial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Giáo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viên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Hà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Thị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Chiềm</a:t>
            </a:r>
            <a:endParaRPr lang="en-US" sz="3200" b="1" dirty="0">
              <a:solidFill>
                <a:srgbClr val="000099"/>
              </a:solidFill>
              <a:latin typeface="Arial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Năm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charset="0"/>
              </a:rPr>
              <a:t>học</a:t>
            </a:r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: 2017-2018</a:t>
            </a:r>
            <a:endParaRPr lang="en-US" sz="3200" b="1" dirty="0">
              <a:solidFill>
                <a:srgbClr val="000099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 flipH="1">
            <a:off x="0" y="1524000"/>
            <a:ext cx="7315200" cy="5334000"/>
            <a:chOff x="3429000" y="685800"/>
            <a:chExt cx="5715000" cy="6248400"/>
          </a:xfrm>
        </p:grpSpPr>
        <p:pic>
          <p:nvPicPr>
            <p:cNvPr id="4110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34400" y="685800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34400" y="3581400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7381875" y="5172075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3" name="Picture 15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4543425" y="5133975"/>
              <a:ext cx="6858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 rot="16200000" flipH="1">
            <a:off x="6045200" y="711200"/>
            <a:ext cx="5486400" cy="6807200"/>
            <a:chOff x="3429000" y="685800"/>
            <a:chExt cx="5715000" cy="6248400"/>
          </a:xfrm>
        </p:grpSpPr>
        <p:pic>
          <p:nvPicPr>
            <p:cNvPr id="4106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34400" y="685800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34400" y="3581400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13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7381875" y="5172075"/>
              <a:ext cx="6096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15" descr="C:\Documents and Settings\culi\My Documents\My Pictures\flower1c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4543425" y="5133975"/>
              <a:ext cx="6858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905" name="WordArt 17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11176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UBND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</p:spTree>
  </p:cSld>
  <p:clrMapOvr>
    <a:masterClrMapping/>
  </p:clrMapOvr>
  <p:transition advTm="12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04073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86100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10126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85581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419208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68644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27362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11598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29005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0372"/>
          </a:xfrm>
        </p:spPr>
      </p:pic>
    </p:spTree>
    <p:extLst>
      <p:ext uri="{BB962C8B-B14F-4D97-AF65-F5344CB8AC3E}">
        <p14:creationId xmlns:p14="http://schemas.microsoft.com/office/powerpoint/2010/main" xmlns="" val="147429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6400" y="-228600"/>
            <a:ext cx="130048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WordArt 6"/>
          <p:cNvSpPr>
            <a:spLocks noChangeArrowheads="1" noChangeShapeType="1" noTextEdit="1"/>
          </p:cNvSpPr>
          <p:nvPr/>
        </p:nvSpPr>
        <p:spPr bwMode="auto">
          <a:xfrm>
            <a:off x="809897" y="2011680"/>
            <a:ext cx="10724606" cy="29913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</a:p>
          <a:p>
            <a:pPr algn="ctr"/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“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Cả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nhà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thương</a:t>
            </a:r>
            <a:r>
              <a:rPr lang="en-US" sz="40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nhau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”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ransition advTm="121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54941" cy="347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90" y="0"/>
            <a:ext cx="2850776" cy="347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4731" y="80683"/>
            <a:ext cx="2501151" cy="3477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4521" y="67235"/>
            <a:ext cx="2501151" cy="3477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47412" y="73959"/>
            <a:ext cx="2393576" cy="3477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12" y="3312825"/>
            <a:ext cx="2554941" cy="3477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2" y="3312825"/>
            <a:ext cx="2850776" cy="3477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5743" y="3393508"/>
            <a:ext cx="2501151" cy="3477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5533" y="3380060"/>
            <a:ext cx="2501151" cy="3477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98424" y="3386784"/>
            <a:ext cx="2393576" cy="3477940"/>
          </a:xfrm>
          <a:prstGeom prst="rect">
            <a:avLst/>
          </a:prstGeom>
        </p:spPr>
      </p:pic>
      <p:pic>
        <p:nvPicPr>
          <p:cNvPr id="3074" name="Picture 2" descr="Kết quả hình ảnh cho hình động cảm 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861" y="0"/>
            <a:ext cx="12227861" cy="68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91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058" y="1180738"/>
            <a:ext cx="1102256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dirty="0" err="1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Đàm</a:t>
            </a:r>
            <a:r>
              <a:rPr lang="en-US" sz="19900" b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19900" b="1" dirty="0" err="1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thoại</a:t>
            </a:r>
            <a:endParaRPr lang="en-US" sz="5400" b="1" cap="none" spc="0" dirty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zone" panose="03020702060507090A04" pitchFamily="66" charset="0"/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5450" y="0"/>
            <a:ext cx="28765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" y="4335448"/>
            <a:ext cx="28765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920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2655" y="2227107"/>
            <a:ext cx="10523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381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222" y="257636"/>
            <a:ext cx="4585449" cy="307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803" y="257636"/>
            <a:ext cx="4487573" cy="3077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0034" y="3792071"/>
            <a:ext cx="4852331" cy="28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74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5725" y="2227107"/>
            <a:ext cx="78374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810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16"/>
            <a:ext cx="12192000" cy="68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2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3662" y="2227107"/>
            <a:ext cx="74815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cap="none" spc="0" dirty="0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cap="none" spc="0" dirty="0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cap="none" spc="0" dirty="0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cap="none" spc="0" dirty="0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000" b="1" cap="none" spc="0" dirty="0" smtClean="0">
                <a:ln w="0"/>
                <a:solidFill>
                  <a:srgbClr val="5BFF5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5BFF5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ết quả hình ảnh cho a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079" y="108120"/>
            <a:ext cx="7924800" cy="11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a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31" y="5661601"/>
            <a:ext cx="7924800" cy="11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162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23" y="67235"/>
            <a:ext cx="11914094" cy="6723529"/>
          </a:xfrm>
        </p:spPr>
      </p:pic>
    </p:spTree>
    <p:extLst>
      <p:ext uri="{BB962C8B-B14F-4D97-AF65-F5344CB8AC3E}">
        <p14:creationId xmlns:p14="http://schemas.microsoft.com/office/powerpoint/2010/main" xmlns="" val="359066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571" y="1332410"/>
            <a:ext cx="11403875" cy="34163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ết quả hình ảnh cho a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1510" y="5295841"/>
            <a:ext cx="7924800" cy="11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a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394" y="201569"/>
            <a:ext cx="7924800" cy="11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1917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306" y="1810248"/>
            <a:ext cx="113358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3075" y="244957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275" y="335798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7216" y="292715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390" y="292715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707" y="311789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49" y="421703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825" y="5474390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999" y="5474390"/>
            <a:ext cx="1691701" cy="13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2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37147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50" y="5229224"/>
            <a:ext cx="37147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8569" y="1501606"/>
            <a:ext cx="775404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66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66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16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03" y="4047861"/>
            <a:ext cx="3324689" cy="23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514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9172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098" y="2370799"/>
            <a:ext cx="101232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7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6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37147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50" y="5229224"/>
            <a:ext cx="37147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8569" y="814388"/>
            <a:ext cx="775404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66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66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16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6776" y="3034939"/>
            <a:ext cx="5383306" cy="36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251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WordArt 2"/>
          <p:cNvSpPr>
            <a:spLocks noChangeArrowheads="1" noChangeShapeType="1" noTextEdit="1"/>
          </p:cNvSpPr>
          <p:nvPr/>
        </p:nvSpPr>
        <p:spPr bwMode="auto">
          <a:xfrm>
            <a:off x="1422400" y="2590801"/>
            <a:ext cx="9448800" cy="1427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Kết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thúc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: NX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tuyên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dương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trẻ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387" name="Picture 3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8890000" y="3556000"/>
            <a:ext cx="18288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144000" y="-1600200"/>
            <a:ext cx="152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 flipH="1">
            <a:off x="1447800" y="-1524000"/>
            <a:ext cx="167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 flipV="1">
            <a:off x="1562894" y="3542507"/>
            <a:ext cx="17510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255647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170" y="0"/>
            <a:ext cx="10165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57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24" y="0"/>
            <a:ext cx="12070976" cy="6858000"/>
          </a:xfrm>
        </p:spPr>
      </p:pic>
    </p:spTree>
    <p:extLst>
      <p:ext uri="{BB962C8B-B14F-4D97-AF65-F5344CB8AC3E}">
        <p14:creationId xmlns:p14="http://schemas.microsoft.com/office/powerpoint/2010/main" xmlns="" val="63719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12953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914094" cy="6723529"/>
          </a:xfrm>
        </p:spPr>
      </p:pic>
    </p:spTree>
    <p:extLst>
      <p:ext uri="{BB962C8B-B14F-4D97-AF65-F5344CB8AC3E}">
        <p14:creationId xmlns:p14="http://schemas.microsoft.com/office/powerpoint/2010/main" xmlns="" val="345817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7304"/>
            <a:ext cx="12192000" cy="6955304"/>
          </a:xfrm>
        </p:spPr>
      </p:pic>
    </p:spTree>
    <p:extLst>
      <p:ext uri="{BB962C8B-B14F-4D97-AF65-F5344CB8AC3E}">
        <p14:creationId xmlns:p14="http://schemas.microsoft.com/office/powerpoint/2010/main" xmlns="" val="428738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127</Words>
  <Application>Microsoft Office PowerPoint</Application>
  <PresentationFormat>Custom</PresentationFormat>
  <Paragraphs>22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Welcome</cp:lastModifiedBy>
  <cp:revision>31</cp:revision>
  <dcterms:created xsi:type="dcterms:W3CDTF">2017-11-23T06:19:41Z</dcterms:created>
  <dcterms:modified xsi:type="dcterms:W3CDTF">2018-01-29T02:51:08Z</dcterms:modified>
</cp:coreProperties>
</file>