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1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72" r:id="rId12"/>
    <p:sldId id="273" r:id="rId13"/>
    <p:sldId id="276" r:id="rId14"/>
    <p:sldId id="266" r:id="rId15"/>
    <p:sldId id="267" r:id="rId16"/>
    <p:sldId id="269" r:id="rId17"/>
    <p:sldId id="268" r:id="rId18"/>
    <p:sldId id="271" r:id="rId19"/>
    <p:sldId id="270" r:id="rId20"/>
    <p:sldId id="277" r:id="rId21"/>
    <p:sldId id="278" r:id="rId22"/>
    <p:sldId id="280" r:id="rId23"/>
    <p:sldId id="279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9933FF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5" autoAdjust="0"/>
    <p:restoredTop sz="94660"/>
  </p:normalViewPr>
  <p:slideViewPr>
    <p:cSldViewPr>
      <p:cViewPr>
        <p:scale>
          <a:sx n="76" d="100"/>
          <a:sy n="76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1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1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6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3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0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6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7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9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2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FF4EB-ADB7-45C3-B8C9-E5B3CFD9CBE6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g"/><Relationship Id="rId7" Type="http://schemas.openxmlformats.org/officeDocument/2006/relationships/image" Target="../media/image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4.jp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5.jpg"/><Relationship Id="rId7" Type="http://schemas.openxmlformats.org/officeDocument/2006/relationships/image" Target="../media/image3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52400"/>
            <a:ext cx="87116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2400" b="1" cap="all" spc="0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Phòng giáo dục và đào tạo </a:t>
            </a:r>
            <a:r>
              <a:rPr lang="en-US" sz="2400" b="1" cap="all" dirty="0" err="1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Quận</a:t>
            </a:r>
            <a:r>
              <a:rPr lang="en-US" sz="2400" b="1" cap="all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Long </a:t>
            </a:r>
            <a:r>
              <a:rPr lang="en-US" sz="2400" b="1" cap="all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Biên</a:t>
            </a:r>
            <a:endParaRPr lang="en-US" sz="2400" b="1" cap="all" spc="0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614065"/>
            <a:ext cx="480663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2400" b="1" cap="all" spc="0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 cap="all" dirty="0" err="1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400" b="1" cap="all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400" b="1" cap="all" spc="0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676401"/>
            <a:ext cx="533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3600" b="1" spc="-15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HOẠT ĐỘNG:</a:t>
            </a:r>
          </a:p>
          <a:p>
            <a:pPr algn="ctr"/>
            <a:r>
              <a:rPr lang="vi-VN" sz="3600" b="1" spc="-15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KHÁM  PHÁ KHOA  HỌC</a:t>
            </a:r>
            <a:endParaRPr lang="en-US" sz="3600" b="1" spc="-15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3124199"/>
            <a:ext cx="6629400" cy="9144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VÌ SAO CÓ MƯA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4495800"/>
            <a:ext cx="7772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Giáo viên: </a:t>
            </a:r>
            <a:r>
              <a:rPr lang="en-US" sz="3200" b="1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Vũ</a:t>
            </a:r>
            <a:r>
              <a:rPr lang="en-US" sz="3200" b="1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en-US" sz="3200" b="1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Thị</a:t>
            </a:r>
            <a:r>
              <a:rPr lang="en-US" sz="3200" b="1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en-US" sz="3200" b="1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Hải</a:t>
            </a:r>
            <a:r>
              <a:rPr lang="en-US" sz="3200" b="1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en-US" sz="3200" b="1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Yến</a:t>
            </a:r>
            <a:endParaRPr lang="en-US" sz="3200" b="1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945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1168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 </a:t>
            </a:r>
            <a:r>
              <a:rPr lang="en-US" dirty="0" err="1" smtClean="0"/>
              <a:t>chuyện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798538" y="533399"/>
            <a:ext cx="7888262" cy="28190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Qúa</a:t>
            </a:r>
            <a:r>
              <a:rPr lang="en-US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trình</a:t>
            </a:r>
            <a:r>
              <a:rPr lang="en-US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tạo</a:t>
            </a:r>
            <a:r>
              <a:rPr lang="en-US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thành</a:t>
            </a:r>
            <a:r>
              <a:rPr lang="en-US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mưa</a:t>
            </a:r>
            <a:endParaRPr lang="en-US" sz="54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1981199"/>
            <a:ext cx="5486400" cy="428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69" y="1010265"/>
            <a:ext cx="2057399" cy="1676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92" y="2428568"/>
            <a:ext cx="1962150" cy="184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47" y="2667000"/>
            <a:ext cx="1905000" cy="18907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29" y="5000624"/>
            <a:ext cx="2105025" cy="184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42" y="4981829"/>
            <a:ext cx="2057400" cy="18573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ight Arrow 11"/>
          <p:cNvSpPr/>
          <p:nvPr/>
        </p:nvSpPr>
        <p:spPr>
          <a:xfrm rot="1889805">
            <a:off x="5849083" y="1817224"/>
            <a:ext cx="841884" cy="619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7539727">
            <a:off x="6833116" y="4720555"/>
            <a:ext cx="828029" cy="644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1289872">
            <a:off x="3967330" y="6180756"/>
            <a:ext cx="961688" cy="612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4777818">
            <a:off x="1290755" y="4687021"/>
            <a:ext cx="889270" cy="627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0297815">
            <a:off x="2310134" y="1771250"/>
            <a:ext cx="953733" cy="661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32" b="87766" l="0" r="99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05" y="2898068"/>
            <a:ext cx="2515137" cy="27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485" y="4270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48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376085" y="533400"/>
            <a:ext cx="5415115" cy="3357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Bé</a:t>
            </a:r>
            <a:r>
              <a:rPr lang="en-US" sz="54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nào</a:t>
            </a:r>
            <a:r>
              <a:rPr lang="en-US" sz="54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4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</a:t>
            </a:r>
            <a:endParaRPr lang="en-US" sz="54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800600"/>
            <a:ext cx="1752600" cy="184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60" y="304800"/>
            <a:ext cx="1949245" cy="184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676" y="2514600"/>
            <a:ext cx="1981200" cy="18573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970206"/>
            <a:ext cx="2000250" cy="16954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" y="4800600"/>
            <a:ext cx="1905000" cy="184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376085" y="2057400"/>
            <a:ext cx="632951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mưa.Nhiệm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hiện,các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1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33400" y="5715000"/>
            <a:ext cx="2971800" cy="762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Bốc hơi nước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515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7" name="Rectangle 6"/>
          <p:cNvSpPr/>
          <p:nvPr/>
        </p:nvSpPr>
        <p:spPr>
          <a:xfrm>
            <a:off x="304800" y="6019800"/>
            <a:ext cx="4648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Mây ngưng tụ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66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28600" y="59436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Gió và mây đen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14170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09600" y="5943599"/>
            <a:ext cx="1752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Mưa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609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152401" y="6045097"/>
            <a:ext cx="3048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Sấm chớp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1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304801" y="6045097"/>
            <a:ext cx="3124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Cầu vồng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96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2209800" y="1143000"/>
            <a:ext cx="44981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3600" b="1" spc="0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I. Mục đích – yêu cầu</a:t>
            </a:r>
            <a:endParaRPr lang="en-US" sz="3600" b="1" spc="0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743200"/>
            <a:ext cx="7924800" cy="32162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Tx/>
              <a:buChar char="-"/>
            </a:pPr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Trẻ biết được mưa được bắt nguồn từ đâu.</a:t>
            </a:r>
          </a:p>
          <a:p>
            <a:pPr marL="457200" indent="-457200">
              <a:buFontTx/>
              <a:buChar char="-"/>
            </a:pPr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Trẻ dự đoán được một số hiện tượng tự nhiên đơn giản sắp xảy ra ( mưa,gió,bão...)</a:t>
            </a:r>
            <a:endParaRPr lang="vi-VN" sz="2900" b="1" cap="none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vi-VN" sz="29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Trẻ biết được lợi ích của nước dối với đời sống con người,động vật và thực vật.</a:t>
            </a:r>
          </a:p>
          <a:p>
            <a:pPr marL="457200" indent="-457200">
              <a:buFontTx/>
              <a:buChar char="-"/>
            </a:pPr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Trẻ biết được tác hại của việc không bảo vệ và giữ gìn nguồn nước.</a:t>
            </a:r>
            <a:endParaRPr lang="en-US" sz="29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199" y="1789331"/>
            <a:ext cx="30480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vi-VN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1. Kiến thức: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701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3327605" cy="3124199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" y="3617593"/>
            <a:ext cx="3295650" cy="3209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54" y="380999"/>
            <a:ext cx="2856546" cy="30479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31" y="354964"/>
            <a:ext cx="2885122" cy="30479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31" y="3663315"/>
            <a:ext cx="3074670" cy="31642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617593"/>
            <a:ext cx="2667000" cy="325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3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276600"/>
            <a:ext cx="2838449" cy="3218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" y="2458"/>
            <a:ext cx="2857500" cy="2969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570" y="2458"/>
            <a:ext cx="3049229" cy="2969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458"/>
            <a:ext cx="2983322" cy="29693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0" y="3276600"/>
            <a:ext cx="2857500" cy="327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41" y="3276600"/>
            <a:ext cx="3008058" cy="321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3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5353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886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1143001" y="1676401"/>
            <a:ext cx="32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Kỹ năng: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1" y="2133600"/>
            <a:ext cx="8229600" cy="23237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29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Rèn kỹ năng quan sát ,trò chuyện về các hiện tượng trời mưa.</a:t>
            </a:r>
          </a:p>
          <a:p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vi-VN" sz="29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 đạt khả năng phán đoán của mình một cách mạch lạc.</a:t>
            </a:r>
          </a:p>
          <a:p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Có kỹ năng thao tác sử dụng máy tính.</a:t>
            </a:r>
            <a:endParaRPr lang="en-US" sz="29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1676401" y="1600201"/>
            <a:ext cx="2362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3. Thái độ: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184977"/>
            <a:ext cx="7772400" cy="14311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29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- Trẻ hứng thú với hoạt động,qua đó giáo dục trẻ biết tiết kiệm nước và biết bảo vệ nguồn nước.</a:t>
            </a:r>
            <a:endParaRPr lang="en-US" sz="29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36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1981201" y="838201"/>
            <a:ext cx="40136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6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II. Chuẩn bị:</a:t>
            </a:r>
            <a:endParaRPr lang="en-US" sz="36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828801"/>
            <a:ext cx="8458200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Tx/>
              <a:buChar char="-"/>
            </a:pPr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Một số tranh ảnh về các hiện tượng tự nhiên </a:t>
            </a:r>
          </a:p>
          <a:p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( mưa, gió, bão, sấm sét...)</a:t>
            </a:r>
          </a:p>
          <a:p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- </a:t>
            </a:r>
            <a:r>
              <a:rPr lang="vi-VN" sz="29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Lô tô về các hiện tượng tự nhiên.</a:t>
            </a:r>
          </a:p>
          <a:p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- Phần mềm giảng dạy.</a:t>
            </a:r>
          </a:p>
          <a:p>
            <a:r>
              <a:rPr lang="vi-VN" sz="29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- Dạy trẻ chơi trò chơi:‘‘Trời nắng,trời mưa’’</a:t>
            </a:r>
          </a:p>
          <a:p>
            <a:pPr marL="457200" indent="-457200">
              <a:buFontTx/>
              <a:buChar char="-"/>
            </a:pPr>
            <a:endParaRPr lang="en-US" sz="29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533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2057400" y="1981200"/>
            <a:ext cx="48801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III. Tiến hành: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097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76201" y="381000"/>
            <a:ext cx="8915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Các con nghe nhạc và chơi trò chơi ‘‘ Trời nắng,trời mưa’’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150716"/>
            <a:ext cx="5715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Trời nắng – Đội mũ</a:t>
            </a:r>
            <a:endParaRPr lang="en-U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2967335"/>
            <a:ext cx="51972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Trời mưa – Che ô</a:t>
            </a:r>
            <a:endParaRPr lang="en-US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3629054"/>
            <a:ext cx="5943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Mưa nhỏ - Tí tách tí tách</a:t>
            </a:r>
            <a:endParaRPr lang="en-US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4336940"/>
            <a:ext cx="7239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Mưa to – Lộp bộp lộp bộp</a:t>
            </a:r>
            <a:endParaRPr lang="en-US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4998657"/>
            <a:ext cx="487095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Mưa rào – Aò ào</a:t>
            </a:r>
            <a:endParaRPr lang="en-US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5706543"/>
            <a:ext cx="6553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Sấm chớp – Nổ đoàng</a:t>
            </a:r>
            <a:endParaRPr lang="en-US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16491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0"/>
            <a:ext cx="2895600" cy="2971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4"/>
            <a:ext cx="3048000" cy="2964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374"/>
            <a:ext cx="2971800" cy="2964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30480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74" y="3276600"/>
            <a:ext cx="2895600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76600"/>
            <a:ext cx="2971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8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8" name="Cloud Callout 7"/>
          <p:cNvSpPr/>
          <p:nvPr/>
        </p:nvSpPr>
        <p:spPr>
          <a:xfrm rot="19189526">
            <a:off x="5283518" y="1060926"/>
            <a:ext cx="1845783" cy="166230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29" y="1274652"/>
            <a:ext cx="1295400" cy="1234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251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74&quot;&gt;&lt;property id=&quot;20148&quot; value=&quot;5&quot;/&gt;&lt;property id=&quot;20300&quot; value=&quot;Slide 7&quot;/&gt;&lt;property id=&quot;20307&quot; value=&quot;262&quot;/&gt;&lt;/object&gt;&lt;object type=&quot;3&quot; unique_id=&quot;10075&quot;&gt;&lt;property id=&quot;20148&quot; value=&quot;5&quot;/&gt;&lt;property id=&quot;20300&quot; value=&quot;Slide 10&quot;/&gt;&lt;property id=&quot;20307&quot; value=&quot;263&quot;/&gt;&lt;/object&gt;&lt;object type=&quot;3&quot; unique_id=&quot;10076&quot;&gt;&lt;property id=&quot;20148&quot; value=&quot;5&quot;/&gt;&lt;property id=&quot;20300&quot; value=&quot;Slide 8&quot;/&gt;&lt;property id=&quot;20307&quot; value=&quot;264&quot;/&gt;&lt;/object&gt;&lt;object type=&quot;3&quot; unique_id=&quot;10077&quot;&gt;&lt;property id=&quot;20148&quot; value=&quot;5&quot;/&gt;&lt;property id=&quot;20300&quot; value=&quot;Slide 9&quot;/&gt;&lt;property id=&quot;20307&quot; value=&quot;265&quot;/&gt;&lt;/object&gt;&lt;object type=&quot;3&quot; unique_id=&quot;10078&quot;&gt;&lt;property id=&quot;20148&quot; value=&quot;5&quot;/&gt;&lt;property id=&quot;20300&quot; value=&quot;Slide 11&quot;/&gt;&lt;property id=&quot;20307&quot; value=&quot;272&quot;/&gt;&lt;/object&gt;&lt;object type=&quot;3&quot; unique_id=&quot;10079&quot;&gt;&lt;property id=&quot;20148&quot; value=&quot;5&quot;/&gt;&lt;property id=&quot;20300&quot; value=&quot;Slide 12&quot;/&gt;&lt;property id=&quot;20307&quot; value=&quot;273&quot;/&gt;&lt;/object&gt;&lt;object type=&quot;3&quot; unique_id=&quot;10080&quot;&gt;&lt;property id=&quot;20148&quot; value=&quot;5&quot;/&gt;&lt;property id=&quot;20300&quot; value=&quot;Slide 13&quot;/&gt;&lt;property id=&quot;20307&quot; value=&quot;276&quot;/&gt;&lt;/object&gt;&lt;object type=&quot;3&quot; unique_id=&quot;10081&quot;&gt;&lt;property id=&quot;20148&quot; value=&quot;5&quot;/&gt;&lt;property id=&quot;20300&quot; value=&quot;Slide 14&quot;/&gt;&lt;property id=&quot;20307&quot; value=&quot;266&quot;/&gt;&lt;/object&gt;&lt;object type=&quot;3&quot; unique_id=&quot;10082&quot;&gt;&lt;property id=&quot;20148&quot; value=&quot;5&quot;/&gt;&lt;property id=&quot;20300&quot; value=&quot;Slide 15&quot;/&gt;&lt;property id=&quot;20307&quot; value=&quot;267&quot;/&gt;&lt;/object&gt;&lt;object type=&quot;3&quot; unique_id=&quot;10083&quot;&gt;&lt;property id=&quot;20148&quot; value=&quot;5&quot;/&gt;&lt;property id=&quot;20300&quot; value=&quot;Slide 16&quot;/&gt;&lt;property id=&quot;20307&quot; value=&quot;269&quot;/&gt;&lt;/object&gt;&lt;object type=&quot;3&quot; unique_id=&quot;10084&quot;&gt;&lt;property id=&quot;20148&quot; value=&quot;5&quot;/&gt;&lt;property id=&quot;20300&quot; value=&quot;Slide 17&quot;/&gt;&lt;property id=&quot;20307&quot; value=&quot;268&quot;/&gt;&lt;/object&gt;&lt;object type=&quot;3&quot; unique_id=&quot;10085&quot;&gt;&lt;property id=&quot;20148&quot; value=&quot;5&quot;/&gt;&lt;property id=&quot;20300&quot; value=&quot;Slide 18&quot;/&gt;&lt;property id=&quot;20307&quot; value=&quot;271&quot;/&gt;&lt;/object&gt;&lt;object type=&quot;3&quot; unique_id=&quot;10086&quot;&gt;&lt;property id=&quot;20148&quot; value=&quot;5&quot;/&gt;&lt;property id=&quot;20300&quot; value=&quot;Slide 19&quot;/&gt;&lt;property id=&quot;20307&quot; value=&quot;270&quot;/&gt;&lt;/object&gt;&lt;object type=&quot;3&quot; unique_id=&quot;10087&quot;&gt;&lt;property id=&quot;20148&quot; value=&quot;5&quot;/&gt;&lt;property id=&quot;20300&quot; value=&quot;Slide 20&quot;/&gt;&lt;property id=&quot;20307&quot; value=&quot;277&quot;/&gt;&lt;/object&gt;&lt;object type=&quot;3&quot; unique_id=&quot;10088&quot;&gt;&lt;property id=&quot;20148&quot; value=&quot;5&quot;/&gt;&lt;property id=&quot;20300&quot; value=&quot;Slide 21&quot;/&gt;&lt;property id=&quot;20307&quot; value=&quot;278&quot;/&gt;&lt;/object&gt;&lt;object type=&quot;3&quot; unique_id=&quot;10089&quot;&gt;&lt;property id=&quot;20148&quot; value=&quot;5&quot;/&gt;&lt;property id=&quot;20300&quot; value=&quot;Slide 22&quot;/&gt;&lt;property id=&quot;20307&quot; value=&quot;280&quot;/&gt;&lt;/object&gt;&lt;object type=&quot;3&quot; unique_id=&quot;10090&quot;&gt;&lt;property id=&quot;20148&quot; value=&quot;5&quot;/&gt;&lt;property id=&quot;20300&quot; value=&quot;Slide 23&quot;/&gt;&lt;property id=&quot;20307&quot; value=&quot;279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353</Words>
  <Application>Microsoft Office PowerPoint</Application>
  <PresentationFormat>On-screen Show (4:3)</PresentationFormat>
  <Paragraphs>43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Dương Thu Hường</dc:creator>
  <cp:lastModifiedBy>Admin</cp:lastModifiedBy>
  <cp:revision>40</cp:revision>
  <dcterms:created xsi:type="dcterms:W3CDTF">2016-10-15T15:48:12Z</dcterms:created>
  <dcterms:modified xsi:type="dcterms:W3CDTF">2019-05-06T09:21:58Z</dcterms:modified>
</cp:coreProperties>
</file>