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467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</a:rPr>
              <a:t>PHÒNG GIÁO DỤC QUẬN LONG BIÊN </a:t>
            </a:r>
            <a:endParaRPr lang="en-US" sz="22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</a:rPr>
              <a:t>TRƯỜNG </a:t>
            </a:r>
            <a:r>
              <a:rPr lang="en-US" sz="2200" b="1" dirty="0">
                <a:latin typeface="Times New Roman" pitchFamily="18" charset="0"/>
              </a:rPr>
              <a:t>MẦM NON </a:t>
            </a:r>
            <a:r>
              <a:rPr lang="en-US" sz="2200" b="1" dirty="0" smtClean="0">
                <a:latin typeface="Times New Roman" pitchFamily="18" charset="0"/>
              </a:rPr>
              <a:t>SƠN CA</a:t>
            </a:r>
            <a:endParaRPr lang="en-US" sz="2200" b="1" dirty="0">
              <a:latin typeface="Times New Roman" pitchFamily="18" charset="0"/>
            </a:endParaRP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189288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1308100" y="5562600"/>
            <a:ext cx="6936308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 dạy: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Nguyễn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Thị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Thảo</a:t>
            </a:r>
            <a:endParaRPr lang="en-US" sz="3600" b="1" kern="10" dirty="0" smtClean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/>
            </a:endParaRPr>
          </a:p>
          <a:p>
            <a:pPr algn="ctr"/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Năm 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học: </a:t>
            </a:r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2018 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- </a:t>
            </a:r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2019</a:t>
            </a:r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3057525" y="2752725"/>
            <a:ext cx="3411538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48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B1</a:t>
            </a:r>
            <a:endParaRPr lang="vi-VN" sz="4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 smtClean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200"/>
            <a:ext cx="47525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000"/>
            <a:ext cx="5551264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cấm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155</Words>
  <Application>Microsoft Office PowerPoint</Application>
  <PresentationFormat>On-screen Show (4:3)</PresentationFormat>
  <Paragraphs>37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5</cp:revision>
  <dcterms:created xsi:type="dcterms:W3CDTF">2019-03-19T13:18:02Z</dcterms:created>
  <dcterms:modified xsi:type="dcterms:W3CDTF">2019-03-20T02:51:56Z</dcterms:modified>
</cp:coreProperties>
</file>