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7" r:id="rId2"/>
    <p:sldId id="326" r:id="rId3"/>
    <p:sldId id="319" r:id="rId4"/>
    <p:sldId id="322" r:id="rId5"/>
    <p:sldId id="329" r:id="rId6"/>
    <p:sldId id="323" r:id="rId7"/>
    <p:sldId id="330" r:id="rId8"/>
    <p:sldId id="324" r:id="rId9"/>
    <p:sldId id="328" r:id="rId10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F92"/>
    <a:srgbClr val="FFFF00"/>
    <a:srgbClr val="581053"/>
    <a:srgbClr val="FF0066"/>
    <a:srgbClr val="000000"/>
    <a:srgbClr val="009900"/>
    <a:srgbClr val="FF6600"/>
    <a:srgbClr val="FF99FF"/>
    <a:srgbClr val="FFFF99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9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A07A96A-653F-45B3-8A4D-002222C31ACB}" type="datetimeFigureOut">
              <a:rPr lang="en-US"/>
              <a:pPr>
                <a:defRPr/>
              </a:pPr>
              <a:t>4/3/2019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F648255-BAAE-4863-A017-CFA64AFE99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982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A9C8-6241-4E4D-B554-6E735B574B15}" type="datetimeFigureOut">
              <a:rPr lang="en-US"/>
              <a:pPr>
                <a:defRPr/>
              </a:pPr>
              <a:t>4/3/2019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95252-9B74-4915-BE89-2E1FF21ECA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73668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A5504-2A72-4C2B-9D6D-FDC8C69FA793}" type="datetimeFigureOut">
              <a:rPr lang="en-US"/>
              <a:pPr>
                <a:defRPr/>
              </a:pPr>
              <a:t>4/3/2019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3785B-1B51-48A2-8A9D-F492087C9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2979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871E2-5CCB-4107-B1CC-C0D21E916B5E}" type="datetimeFigureOut">
              <a:rPr lang="en-US"/>
              <a:pPr>
                <a:defRPr/>
              </a:pPr>
              <a:t>4/3/2019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64DE4-D310-487E-B45F-AEDDAF760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6543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5A7F7-C6F0-4236-B949-A6E02969908E}" type="datetimeFigureOut">
              <a:rPr lang="en-US"/>
              <a:pPr>
                <a:defRPr/>
              </a:pPr>
              <a:t>4/3/2019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F0ABE-D3E7-4D54-B029-2F3DEC020F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54578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5EB4-3042-42D3-BD76-780859886677}" type="datetimeFigureOut">
              <a:rPr lang="en-US"/>
              <a:pPr>
                <a:defRPr/>
              </a:pPr>
              <a:t>4/3/2019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FF42D-763E-4482-909C-3CCE61A06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17192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95848-3E93-4C63-A6C4-ECDE446C3447}" type="datetimeFigureOut">
              <a:rPr lang="en-US"/>
              <a:pPr>
                <a:defRPr/>
              </a:pPr>
              <a:t>4/3/2019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076E8-A5C7-456A-91F8-06470A131B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51066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4B67E-F004-4686-ABA0-25BC91292865}" type="datetimeFigureOut">
              <a:rPr lang="en-US"/>
              <a:pPr>
                <a:defRPr/>
              </a:pPr>
              <a:t>4/3/2019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FDCC5-7E0E-4F58-BC90-EBF6569C8C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49332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9C22-69BE-4664-A33C-F83A6C93503C}" type="datetimeFigureOut">
              <a:rPr lang="en-US"/>
              <a:pPr>
                <a:defRPr/>
              </a:pPr>
              <a:t>4/3/2019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1A85B-4668-4DA0-B45C-DE406925E1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39177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4D3E6-72ED-42B1-9457-EC5F6AA65530}" type="datetimeFigureOut">
              <a:rPr lang="en-US"/>
              <a:pPr>
                <a:defRPr/>
              </a:pPr>
              <a:t>4/3/2019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29AC3-022C-4797-B072-D73984CA18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72502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40079-CFFF-428C-8E58-03757971C5D3}" type="datetimeFigureOut">
              <a:rPr lang="en-US"/>
              <a:pPr>
                <a:defRPr/>
              </a:pPr>
              <a:t>4/3/2019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616A0-E63C-42BF-91C7-D77179411D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73926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23385-E9D4-42FD-B7A9-01A2EE9FA746}" type="datetimeFigureOut">
              <a:rPr lang="en-US"/>
              <a:pPr>
                <a:defRPr/>
              </a:pPr>
              <a:t>4/3/2019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2468D-1ABD-4D69-B02F-8CB448937E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8955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83E38-4D6A-439B-A643-46AE75CDAEB5}" type="datetimeFigureOut">
              <a:rPr lang="en-US"/>
              <a:pPr>
                <a:defRPr/>
              </a:pPr>
              <a:t>4/3/2019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6F767AC-DF9A-4133-8D2D-77A6D19323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7.xml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slide" Target="slide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6.png"/><Relationship Id="rId15" Type="http://schemas.openxmlformats.org/officeDocument/2006/relationships/slide" Target="slide9.xml"/><Relationship Id="rId10" Type="http://schemas.openxmlformats.org/officeDocument/2006/relationships/slide" Target="slide3.xml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audio" Target="../media/audio4.wav"/><Relationship Id="rId21" Type="http://schemas.openxmlformats.org/officeDocument/2006/relationships/image" Target="../media/image24.jpeg"/><Relationship Id="rId7" Type="http://schemas.openxmlformats.org/officeDocument/2006/relationships/image" Target="../media/image11.jp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audio" Target="../media/audio3.wav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audio" Target="../media/audio6.wav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Relationship Id="rId22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9.png"/><Relationship Id="rId18" Type="http://schemas.openxmlformats.org/officeDocument/2006/relationships/image" Target="../media/image25.gif"/><Relationship Id="rId3" Type="http://schemas.openxmlformats.org/officeDocument/2006/relationships/audio" Target="../media/audio4.wav"/><Relationship Id="rId7" Type="http://schemas.openxmlformats.org/officeDocument/2006/relationships/image" Target="../media/image11.jp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audio3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audio" Target="../media/audio6.wav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16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49.png"/><Relationship Id="rId3" Type="http://schemas.openxmlformats.org/officeDocument/2006/relationships/audio" Target="../media/audio4.wav"/><Relationship Id="rId21" Type="http://schemas.openxmlformats.org/officeDocument/2006/relationships/image" Target="../media/image45.png"/><Relationship Id="rId7" Type="http://schemas.openxmlformats.org/officeDocument/2006/relationships/image" Target="../media/image11.jp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8.png"/><Relationship Id="rId33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24" Type="http://schemas.openxmlformats.org/officeDocument/2006/relationships/image" Target="../media/image47.png"/><Relationship Id="rId32" Type="http://schemas.openxmlformats.org/officeDocument/2006/relationships/image" Target="../media/image55.png"/><Relationship Id="rId5" Type="http://schemas.openxmlformats.org/officeDocument/2006/relationships/audio" Target="../media/audio6.wav"/><Relationship Id="rId15" Type="http://schemas.openxmlformats.org/officeDocument/2006/relationships/image" Target="../media/image39.png"/><Relationship Id="rId23" Type="http://schemas.openxmlformats.org/officeDocument/2006/relationships/image" Target="../media/image25.gif"/><Relationship Id="rId28" Type="http://schemas.openxmlformats.org/officeDocument/2006/relationships/image" Target="../media/image51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4.png"/><Relationship Id="rId4" Type="http://schemas.openxmlformats.org/officeDocument/2006/relationships/audio" Target="../media/audio5.wav"/><Relationship Id="rId9" Type="http://schemas.openxmlformats.org/officeDocument/2006/relationships/image" Target="../media/image16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0.png"/><Relationship Id="rId30" Type="http://schemas.openxmlformats.org/officeDocument/2006/relationships/image" Target="../media/image53.png"/><Relationship Id="rId8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image" Target="../media/image11.jp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audio" Target="../media/audio3.wav"/><Relationship Id="rId16" Type="http://schemas.openxmlformats.org/officeDocument/2006/relationships/image" Target="../media/image63.png"/><Relationship Id="rId20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audio" Target="../media/audio6.wav"/><Relationship Id="rId15" Type="http://schemas.openxmlformats.org/officeDocument/2006/relationships/image" Target="../media/image62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audio" Target="../media/audio5.wav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75.png"/><Relationship Id="rId26" Type="http://schemas.openxmlformats.org/officeDocument/2006/relationships/image" Target="../media/image82.png"/><Relationship Id="rId3" Type="http://schemas.openxmlformats.org/officeDocument/2006/relationships/audio" Target="../media/audio4.wav"/><Relationship Id="rId21" Type="http://schemas.openxmlformats.org/officeDocument/2006/relationships/image" Target="../media/image78.png"/><Relationship Id="rId34" Type="http://schemas.openxmlformats.org/officeDocument/2006/relationships/image" Target="../media/image90.png"/><Relationship Id="rId7" Type="http://schemas.openxmlformats.org/officeDocument/2006/relationships/image" Target="../media/image11.jpg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5" Type="http://schemas.openxmlformats.org/officeDocument/2006/relationships/image" Target="../media/image81.png"/><Relationship Id="rId33" Type="http://schemas.openxmlformats.org/officeDocument/2006/relationships/image" Target="../media/image89.png"/><Relationship Id="rId2" Type="http://schemas.openxmlformats.org/officeDocument/2006/relationships/audio" Target="../media/audio3.wav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9.png"/><Relationship Id="rId24" Type="http://schemas.openxmlformats.org/officeDocument/2006/relationships/image" Target="../media/image80.png"/><Relationship Id="rId32" Type="http://schemas.openxmlformats.org/officeDocument/2006/relationships/image" Target="../media/image88.png"/><Relationship Id="rId5" Type="http://schemas.openxmlformats.org/officeDocument/2006/relationships/audio" Target="../media/audio6.wav"/><Relationship Id="rId15" Type="http://schemas.openxmlformats.org/officeDocument/2006/relationships/image" Target="../media/image72.png"/><Relationship Id="rId23" Type="http://schemas.openxmlformats.org/officeDocument/2006/relationships/image" Target="../media/image25.gif"/><Relationship Id="rId28" Type="http://schemas.openxmlformats.org/officeDocument/2006/relationships/image" Target="../media/image84.png"/><Relationship Id="rId10" Type="http://schemas.openxmlformats.org/officeDocument/2006/relationships/image" Target="../media/image68.png"/><Relationship Id="rId19" Type="http://schemas.openxmlformats.org/officeDocument/2006/relationships/image" Target="../media/image76.png"/><Relationship Id="rId31" Type="http://schemas.openxmlformats.org/officeDocument/2006/relationships/image" Target="../media/image87.png"/><Relationship Id="rId4" Type="http://schemas.openxmlformats.org/officeDocument/2006/relationships/audio" Target="../media/audio5.wav"/><Relationship Id="rId9" Type="http://schemas.openxmlformats.org/officeDocument/2006/relationships/image" Target="../media/image67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3.png"/><Relationship Id="rId30" Type="http://schemas.openxmlformats.org/officeDocument/2006/relationships/image" Target="../media/image86.png"/><Relationship Id="rId8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12" Type="http://schemas.openxmlformats.org/officeDocument/2006/relationships/image" Target="../media/image16.png"/><Relationship Id="rId17" Type="http://schemas.openxmlformats.org/officeDocument/2006/relationships/image" Target="../media/image99.png"/><Relationship Id="rId2" Type="http://schemas.openxmlformats.org/officeDocument/2006/relationships/audio" Target="../media/audio3.wav"/><Relationship Id="rId16" Type="http://schemas.openxmlformats.org/officeDocument/2006/relationships/image" Target="../media/image98.png"/><Relationship Id="rId20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94.png"/><Relationship Id="rId5" Type="http://schemas.openxmlformats.org/officeDocument/2006/relationships/image" Target="../media/image10.png"/><Relationship Id="rId15" Type="http://schemas.openxmlformats.org/officeDocument/2006/relationships/image" Target="../media/image97.png"/><Relationship Id="rId10" Type="http://schemas.openxmlformats.org/officeDocument/2006/relationships/image" Target="../media/image93.png"/><Relationship Id="rId19" Type="http://schemas.openxmlformats.org/officeDocument/2006/relationships/image" Target="../media/image101.png"/><Relationship Id="rId4" Type="http://schemas.openxmlformats.org/officeDocument/2006/relationships/audio" Target="../media/audio5.wav"/><Relationship Id="rId9" Type="http://schemas.openxmlformats.org/officeDocument/2006/relationships/image" Target="../media/image92.png"/><Relationship Id="rId1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audio" Target="../media/audio4.wav"/><Relationship Id="rId7" Type="http://schemas.openxmlformats.org/officeDocument/2006/relationships/image" Target="../media/image11.jpg"/><Relationship Id="rId12" Type="http://schemas.openxmlformats.org/officeDocument/2006/relationships/image" Target="../media/image16.png"/><Relationship Id="rId17" Type="http://schemas.openxmlformats.org/officeDocument/2006/relationships/image" Target="../media/image109.png"/><Relationship Id="rId2" Type="http://schemas.openxmlformats.org/officeDocument/2006/relationships/audio" Target="../media/audio3.wav"/><Relationship Id="rId16" Type="http://schemas.openxmlformats.org/officeDocument/2006/relationships/image" Target="../media/image108.png"/><Relationship Id="rId20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04.png"/><Relationship Id="rId5" Type="http://schemas.openxmlformats.org/officeDocument/2006/relationships/audio" Target="../media/audio6.wav"/><Relationship Id="rId15" Type="http://schemas.openxmlformats.org/officeDocument/2006/relationships/image" Target="../media/image107.png"/><Relationship Id="rId10" Type="http://schemas.openxmlformats.org/officeDocument/2006/relationships/image" Target="../media/image103.png"/><Relationship Id="rId19" Type="http://schemas.openxmlformats.org/officeDocument/2006/relationships/image" Target="../media/image111.png"/><Relationship Id="rId4" Type="http://schemas.openxmlformats.org/officeDocument/2006/relationships/audio" Target="../media/audio5.wav"/><Relationship Id="rId9" Type="http://schemas.openxmlformats.org/officeDocument/2006/relationships/image" Target="../media/image102.png"/><Relationship Id="rId14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" y="0"/>
            <a:ext cx="9130145" cy="6858000"/>
          </a:xfrm>
        </p:spPr>
      </p:pic>
      <p:sp>
        <p:nvSpPr>
          <p:cNvPr id="7" name="Action Button: Custom 6">
            <a:hlinkClick r:id="rId4" action="ppaction://hlinksldjump" highlightClick="1"/>
          </p:cNvPr>
          <p:cNvSpPr/>
          <p:nvPr/>
        </p:nvSpPr>
        <p:spPr>
          <a:xfrm>
            <a:off x="1295400" y="5029200"/>
            <a:ext cx="2133600" cy="914400"/>
          </a:xfrm>
          <a:prstGeom prst="actionButtonBlank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/>
              <a:t>START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b="47654"/>
          <a:stretch/>
        </p:blipFill>
        <p:spPr bwMode="auto">
          <a:xfrm>
            <a:off x="6576836" y="2019459"/>
            <a:ext cx="2341905" cy="423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0" t="10646" r="31944" b="49867"/>
          <a:stretch/>
        </p:blipFill>
        <p:spPr bwMode="auto">
          <a:xfrm>
            <a:off x="4682837" y="2895600"/>
            <a:ext cx="2362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7639" y="1773307"/>
            <a:ext cx="8070395" cy="16026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 tốc</a:t>
            </a:r>
            <a:endParaRPr lang="en-US" sz="8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599" y="2256450"/>
            <a:ext cx="8690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TRÒ CHƠI CỦNG CỐ GỘP 2 NHÓM ĐỐI TƯỢNG TRONG PHẠM VI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7736" y="354531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PHÒNG GD&amp;ĐT QUẬN LONG BIÊN</a:t>
            </a:r>
          </a:p>
          <a:p>
            <a:pPr algn="ctr"/>
            <a:r>
              <a:rPr lang="en-US" sz="1600" b="1" u="sng" dirty="0" smtClean="0">
                <a:solidFill>
                  <a:srgbClr val="FF0000"/>
                </a:solidFill>
              </a:rPr>
              <a:t>TRƯỜNG MN SƠN CA</a:t>
            </a:r>
            <a:endParaRPr lang="en-US" sz="1600" b="1" u="sng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939" y="3190945"/>
            <a:ext cx="4800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GV: Trần Thị Hương Quỳnh</a:t>
            </a:r>
          </a:p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Lớp MG nhỡ B2</a:t>
            </a:r>
          </a:p>
        </p:txBody>
      </p:sp>
    </p:spTree>
    <p:extLst>
      <p:ext uri="{BB962C8B-B14F-4D97-AF65-F5344CB8AC3E}">
        <p14:creationId xmlns:p14="http://schemas.microsoft.com/office/powerpoint/2010/main" val="2330219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c tăng tố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DV4T\Desktop\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192" y="7620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 descr="C:\Users\DV4T\Desktop\11949889902017314491saphire_ganson.svg.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934" y="5983942"/>
            <a:ext cx="801687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2" descr="C:\Users\DV4T\Desktop\11949889902017314491saphire_ganson.svg.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68" y="5983942"/>
            <a:ext cx="801687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04027" y="2467927"/>
            <a:ext cx="1447800" cy="664548"/>
            <a:chOff x="1121877" y="1889757"/>
            <a:chExt cx="1447800" cy="762000"/>
          </a:xfrm>
        </p:grpSpPr>
        <p:sp>
          <p:nvSpPr>
            <p:cNvPr id="36" name="Rectangle 35"/>
            <p:cNvSpPr/>
            <p:nvPr/>
          </p:nvSpPr>
          <p:spPr>
            <a:xfrm>
              <a:off x="1121877" y="1889757"/>
              <a:ext cx="1447800" cy="7620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332657" y="2031085"/>
              <a:ext cx="1026243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Đội 1 </a:t>
              </a:r>
              <a:endPara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50" name="KC1" descr="C:\Users\DV4T\Desktop\Game dao vang\12161398651844284150karthikeyan_Ruby.svg.med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3" y="4754424"/>
            <a:ext cx="91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KC2" descr="C:\Users\DV4T\Desktop\Game dao vang\12161398651844284150karthikeyan_Ruby.svg.med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3" y="3702563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KC3" descr="C:\Users\DV4T\Desktop\Game dao vang\12161398651844284150karthikeyan_Ruby.svg.med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328" y="4754423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KC4" descr="C:\Users\DV4T\Desktop\Game dao vang\12161398651844284150karthikeyan_Ruby.svg.med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671" y="3721822"/>
            <a:ext cx="91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KC5" descr="C:\Users\DV4T\Desktop\Game dao vang\12161398651844284150karthikeyan_Ruby.svg.med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695" y="4754423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KC6" descr="C:\Users\DV4T\Desktop\Game dao vang\12161398651844284150karthikeyan_Ruby.svg.med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087" y="3696979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 ru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t="30002" r="27353" b="31774"/>
          <a:stretch/>
        </p:blipFill>
        <p:spPr bwMode="auto">
          <a:xfrm>
            <a:off x="977030" y="5787025"/>
            <a:ext cx="1791222" cy="99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 THO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1" t="31482" r="30249" b="33123"/>
          <a:stretch/>
        </p:blipFill>
        <p:spPr bwMode="auto">
          <a:xfrm>
            <a:off x="6505975" y="5787025"/>
            <a:ext cx="1773730" cy="99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09759" y="2459531"/>
            <a:ext cx="1538283" cy="696060"/>
            <a:chOff x="3810000" y="1889757"/>
            <a:chExt cx="1447800" cy="762000"/>
          </a:xfrm>
        </p:grpSpPr>
        <p:sp>
          <p:nvSpPr>
            <p:cNvPr id="30" name="Rectangle 29"/>
            <p:cNvSpPr/>
            <p:nvPr/>
          </p:nvSpPr>
          <p:spPr>
            <a:xfrm>
              <a:off x="3810000" y="1889757"/>
              <a:ext cx="1447800" cy="762000"/>
            </a:xfrm>
            <a:prstGeom prst="rect">
              <a:avLst/>
            </a:prstGeom>
            <a:solidFill>
              <a:srgbClr val="00990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047386" y="2009147"/>
              <a:ext cx="1026243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Đội 2 </a:t>
              </a:r>
              <a:endPara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505974" y="2449947"/>
            <a:ext cx="1447800" cy="696060"/>
            <a:chOff x="6477000" y="1882266"/>
            <a:chExt cx="1447800" cy="762000"/>
          </a:xfrm>
        </p:grpSpPr>
        <p:sp>
          <p:nvSpPr>
            <p:cNvPr id="37" name="Rectangle 36"/>
            <p:cNvSpPr/>
            <p:nvPr/>
          </p:nvSpPr>
          <p:spPr>
            <a:xfrm>
              <a:off x="6477000" y="1882266"/>
              <a:ext cx="1447800" cy="762000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696101" y="1977164"/>
              <a:ext cx="944490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Đội 3</a:t>
              </a:r>
              <a:endPara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34" name="Picture 2" descr="C:\Users\DV4T\Desktop\11949889902017314491saphire_ganson.svg.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539" y="5983942"/>
            <a:ext cx="801687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CON THO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7" t="31276" r="27550" b="31479"/>
          <a:stretch/>
        </p:blipFill>
        <p:spPr bwMode="auto">
          <a:xfrm>
            <a:off x="3810000" y="5787025"/>
            <a:ext cx="1789134" cy="99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hlinkClick r:id="rId10" action="ppaction://hlinksldjump"/>
          </p:cNvPr>
          <p:cNvSpPr txBox="1"/>
          <p:nvPr/>
        </p:nvSpPr>
        <p:spPr>
          <a:xfrm>
            <a:off x="246348" y="30353"/>
            <a:ext cx="943758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1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hlinkClick r:id="rId11" action="ppaction://hlinksldjump"/>
          </p:cNvPr>
          <p:cNvSpPr txBox="1"/>
          <p:nvPr/>
        </p:nvSpPr>
        <p:spPr>
          <a:xfrm>
            <a:off x="1456048" y="-9632"/>
            <a:ext cx="943758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2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>
            <a:hlinkClick r:id="rId6" action="ppaction://hlinksldjump"/>
          </p:cNvPr>
          <p:cNvSpPr txBox="1"/>
          <p:nvPr/>
        </p:nvSpPr>
        <p:spPr>
          <a:xfrm>
            <a:off x="2787581" y="32859"/>
            <a:ext cx="943758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3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>
            <a:hlinkClick r:id="rId12" action="ppaction://hlinksldjump"/>
          </p:cNvPr>
          <p:cNvSpPr txBox="1"/>
          <p:nvPr/>
        </p:nvSpPr>
        <p:spPr>
          <a:xfrm>
            <a:off x="4043986" y="17938"/>
            <a:ext cx="943758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  <a:hlinkClick r:id="rId12" action="ppaction://hlinksldjump"/>
              </a:rPr>
              <a:t>4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>
            <a:hlinkClick r:id="rId13" action="ppaction://hlinksldjump"/>
          </p:cNvPr>
          <p:cNvSpPr txBox="1"/>
          <p:nvPr/>
        </p:nvSpPr>
        <p:spPr>
          <a:xfrm>
            <a:off x="5336861" y="30353"/>
            <a:ext cx="943758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  <a:hlinkClick r:id="rId13" action="ppaction://hlinksldjump"/>
              </a:rPr>
              <a:t>5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>
            <a:hlinkClick r:id="rId14" action="ppaction://hlinksldjump"/>
          </p:cNvPr>
          <p:cNvSpPr txBox="1"/>
          <p:nvPr/>
        </p:nvSpPr>
        <p:spPr>
          <a:xfrm>
            <a:off x="6639088" y="30353"/>
            <a:ext cx="943758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14" action="ppaction://hlinksldjump"/>
              </a:rPr>
              <a:t>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hlinkClick r:id="rId15" action="ppaction://hlinksldjump"/>
          </p:cNvPr>
          <p:cNvSpPr txBox="1"/>
          <p:nvPr/>
        </p:nvSpPr>
        <p:spPr>
          <a:xfrm>
            <a:off x="7941315" y="20444"/>
            <a:ext cx="943758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98364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0156 -0.17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8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reo-ho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17199 L 0.00156 -0.375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reo-ho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37523 L 0.31198 -0.613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11921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reo-ho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333E-6 L 0.004 -0.1689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reo-ho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-0.16898 L 0.00591 -0.3722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0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reo-ho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 -0.37245 L 0.00226 -0.6094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11852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reo-ho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00399 -0.1828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reo-ho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18287 L -0.00399 -0.3863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reo-ho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-0.38634 L -0.30018 -0.6076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9" y="-1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reo-ho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2089" y="4332309"/>
            <a:ext cx="8162597" cy="19779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398" y="-125419"/>
            <a:ext cx="8000999" cy="44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22426" y="228600"/>
            <a:ext cx="13413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</a:rPr>
              <a:t>Câu 1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7460673" y="6348599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CHƠI TIẾP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130235" y="719337"/>
            <a:ext cx="5422896" cy="10300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22" y="804260"/>
            <a:ext cx="856481" cy="77859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00" y="745815"/>
            <a:ext cx="958527" cy="8370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291" y="842532"/>
            <a:ext cx="848290" cy="64360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846481" y="2091934"/>
            <a:ext cx="2849719" cy="15379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19" y="2330089"/>
            <a:ext cx="947154" cy="718611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1670811" y="2240143"/>
            <a:ext cx="2824991" cy="14200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718029" y="2330089"/>
            <a:ext cx="819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?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5" y="5243482"/>
            <a:ext cx="3663214" cy="109340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78" y="4354254"/>
            <a:ext cx="3663214" cy="109340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81" y="5257800"/>
            <a:ext cx="3663214" cy="109340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3" y="4329412"/>
            <a:ext cx="3663214" cy="10934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49" y="4445499"/>
            <a:ext cx="856157" cy="8561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88" y="4456329"/>
            <a:ext cx="834496" cy="8344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87" y="4445889"/>
            <a:ext cx="888111" cy="88811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529" y="4476993"/>
            <a:ext cx="896756" cy="89675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69" y="5241828"/>
            <a:ext cx="1167705" cy="116770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81" y="5204343"/>
            <a:ext cx="1075027" cy="107502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49" y="5271148"/>
            <a:ext cx="1070697" cy="10706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21" y="2345329"/>
            <a:ext cx="947154" cy="7186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63" y="2919845"/>
            <a:ext cx="947154" cy="62009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055" y="795113"/>
            <a:ext cx="910790" cy="69102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301" y="795113"/>
            <a:ext cx="910791" cy="691022"/>
          </a:xfrm>
          <a:prstGeom prst="rect">
            <a:avLst/>
          </a:prstGeom>
        </p:spPr>
      </p:pic>
      <p:pic>
        <p:nvPicPr>
          <p:cNvPr id="48" name="Picture 8" descr="bells2med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592" y="132665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7920133" y="158823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0</a:t>
            </a:r>
          </a:p>
        </p:txBody>
      </p:sp>
      <p:sp>
        <p:nvSpPr>
          <p:cNvPr id="50" name="Text Box 12"/>
          <p:cNvSpPr txBox="1">
            <a:spLocks noChangeArrowheads="1"/>
          </p:cNvSpPr>
          <p:nvPr/>
        </p:nvSpPr>
        <p:spPr bwMode="auto">
          <a:xfrm>
            <a:off x="7863272" y="163013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51" name="Text Box 14"/>
          <p:cNvSpPr txBox="1">
            <a:spLocks noChangeArrowheads="1"/>
          </p:cNvSpPr>
          <p:nvPr/>
        </p:nvSpPr>
        <p:spPr bwMode="auto">
          <a:xfrm>
            <a:off x="7896417" y="17971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55" name="Text Box 14"/>
          <p:cNvSpPr txBox="1">
            <a:spLocks noChangeArrowheads="1"/>
          </p:cNvSpPr>
          <p:nvPr/>
        </p:nvSpPr>
        <p:spPr bwMode="auto">
          <a:xfrm>
            <a:off x="7904211" y="162699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02" y="4469639"/>
            <a:ext cx="834496" cy="8344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882" y="4491672"/>
            <a:ext cx="896756" cy="89675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91" y="4548176"/>
            <a:ext cx="896756" cy="8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61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50"/>
                            </p:stCondLst>
                            <p:childTnLst>
                              <p:par>
                                <p:cTn id="7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5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50"/>
                            </p:stCondLst>
                            <p:childTnLst>
                              <p:par>
                                <p:cTn id="9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5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50"/>
                            </p:stCondLst>
                            <p:childTnLst>
                              <p:par>
                                <p:cTn id="1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2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"/>
                            </p:stCondLst>
                            <p:childTnLst>
                              <p:par>
                                <p:cTn id="14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250"/>
                            </p:stCondLst>
                            <p:childTnLst>
                              <p:par>
                                <p:cTn id="15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0.03211 -0.40394 " pathEditMode="fixed" rAng="0" ptsTypes="AA">
                                      <p:cBhvr>
                                        <p:cTn id="16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" y="-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0.06666 -0.4132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20671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24" grpId="0" animBg="1"/>
      <p:bldP spid="5" grpId="0" animBg="1"/>
      <p:bldP spid="8" grpId="0" animBg="1"/>
      <p:bldP spid="41" grpId="0" animBg="1"/>
      <p:bldP spid="40" grpId="0"/>
      <p:bldP spid="40" grpId="1"/>
      <p:bldP spid="49" grpId="0" animBg="1"/>
      <p:bldP spid="50" grpId="0" animBg="1"/>
      <p:bldP spid="51" grpId="0" animBg="1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2089" y="4332309"/>
            <a:ext cx="8162597" cy="19779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398" y="-125419"/>
            <a:ext cx="8000999" cy="44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57155" y="228600"/>
            <a:ext cx="13413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</a:rPr>
              <a:t>Câu 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</a:rPr>
              <a:t>2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7492343" y="6355507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CHƠI TIẾP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371600" y="719337"/>
            <a:ext cx="6393189" cy="10300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103931" y="2091934"/>
            <a:ext cx="3543206" cy="15379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670812" y="2240143"/>
            <a:ext cx="2291588" cy="14200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464462" y="2376172"/>
            <a:ext cx="819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?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7" y="5245115"/>
            <a:ext cx="3663214" cy="109340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78" y="4354254"/>
            <a:ext cx="3663214" cy="109340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81" y="5284472"/>
            <a:ext cx="3663214" cy="109340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9" y="4306445"/>
            <a:ext cx="3663214" cy="10934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747" y="919648"/>
            <a:ext cx="925168" cy="5949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435" y="2442454"/>
            <a:ext cx="989893" cy="6365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374" y="841806"/>
            <a:ext cx="894488" cy="7790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78" y="889017"/>
            <a:ext cx="972800" cy="6255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12" y="2286557"/>
            <a:ext cx="989893" cy="6365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59" y="5289857"/>
            <a:ext cx="791898" cy="68967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83" y="4451732"/>
            <a:ext cx="1017527" cy="8861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165">
            <a:off x="1442267" y="5390279"/>
            <a:ext cx="887473" cy="77291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76" y="889017"/>
            <a:ext cx="972800" cy="6255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133" y="2922577"/>
            <a:ext cx="989893" cy="63657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40" y="4468629"/>
            <a:ext cx="883022" cy="76903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15" y="2913775"/>
            <a:ext cx="989893" cy="63657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80" y="890092"/>
            <a:ext cx="972800" cy="625585"/>
          </a:xfrm>
          <a:prstGeom prst="rect">
            <a:avLst/>
          </a:prstGeom>
        </p:spPr>
      </p:pic>
      <p:pic>
        <p:nvPicPr>
          <p:cNvPr id="32" name="Picture 8" descr="bells2m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592" y="132665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7783893" y="173528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0</a:t>
            </a: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7811485" y="157130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7797143" y="181437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7795094" y="15957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34" y="2361335"/>
            <a:ext cx="989893" cy="63657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169" y="953641"/>
            <a:ext cx="925168" cy="5949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165">
            <a:off x="621394" y="5444717"/>
            <a:ext cx="887473" cy="77291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165">
            <a:off x="2262676" y="5431845"/>
            <a:ext cx="887473" cy="77291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165">
            <a:off x="3128484" y="5432681"/>
            <a:ext cx="887473" cy="77291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35" y="4438465"/>
            <a:ext cx="1017527" cy="88617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12" y="5894434"/>
            <a:ext cx="791898" cy="68967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79" y="5876172"/>
            <a:ext cx="791898" cy="6896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48" y="5303137"/>
            <a:ext cx="791898" cy="68967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186" y="5289857"/>
            <a:ext cx="791898" cy="68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044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4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000"/>
                            </p:stCondLst>
                            <p:childTnLst>
                              <p:par>
                                <p:cTn id="25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4550"/>
                            </p:stCondLst>
                            <p:childTnLst>
                              <p:par>
                                <p:cTn id="2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050"/>
                            </p:stCondLst>
                            <p:childTnLst>
                              <p:par>
                                <p:cTn id="2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550"/>
                            </p:stCondLst>
                            <p:childTnLst>
                              <p:par>
                                <p:cTn id="2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6050"/>
                            </p:stCondLst>
                            <p:childTnLst>
                              <p:par>
                                <p:cTn id="30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3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250"/>
                            </p:stCondLst>
                            <p:childTnLst>
                              <p:par>
                                <p:cTn id="34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3000"/>
                            </p:stCondLst>
                            <p:childTnLst>
                              <p:par>
                                <p:cTn id="34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1.11111E-6 L 0.08125 -0.28148 " pathEditMode="relative" rAng="0" ptsTypes="AA">
                                      <p:cBhvr>
                                        <p:cTn id="3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8" y="-14074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6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9" dur="3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6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2" dur="3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6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5" dur="3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6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8" dur="3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6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4" dur="3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6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7" dur="3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6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0" dur="3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6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3" dur="3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6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6" dur="3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8" grpId="0" animBg="1"/>
      <p:bldP spid="41" grpId="0" animBg="1"/>
      <p:bldP spid="40" grpId="0"/>
      <p:bldP spid="40" grpId="1"/>
      <p:bldP spid="37" grpId="0" animBg="1"/>
      <p:bldP spid="38" grpId="0" animBg="1"/>
      <p:bldP spid="39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2089" y="4332309"/>
            <a:ext cx="8162597" cy="19779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398" y="-125419"/>
            <a:ext cx="8000999" cy="44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57155" y="228600"/>
            <a:ext cx="13413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</a:rPr>
              <a:t>Câu 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</a:rPr>
              <a:t>2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7492343" y="6355507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CHƠI TIẾP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371600" y="719337"/>
            <a:ext cx="6393189" cy="10300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103931" y="2091934"/>
            <a:ext cx="3543206" cy="15379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670812" y="2240143"/>
            <a:ext cx="2291588" cy="14200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464462" y="2376172"/>
            <a:ext cx="819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?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7" y="5245115"/>
            <a:ext cx="3663214" cy="109340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78" y="4354254"/>
            <a:ext cx="3663214" cy="109340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81" y="5284472"/>
            <a:ext cx="3663214" cy="109340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9" y="4306445"/>
            <a:ext cx="3663214" cy="10934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89" y="397371"/>
            <a:ext cx="1310511" cy="1310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7843">
            <a:off x="4146179" y="2044873"/>
            <a:ext cx="1285525" cy="12855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19" y="709540"/>
            <a:ext cx="1559800" cy="10398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79" y="423357"/>
            <a:ext cx="1269921" cy="12699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66" y="1978193"/>
            <a:ext cx="1323501" cy="13235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69" y="5372448"/>
            <a:ext cx="1282898" cy="8552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12" y="4500160"/>
            <a:ext cx="1172522" cy="78168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6945">
            <a:off x="1332897" y="5322621"/>
            <a:ext cx="1576704" cy="121248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62" y="423357"/>
            <a:ext cx="1258538" cy="12585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05191"/>
            <a:ext cx="1423818" cy="14238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76" y="4433525"/>
            <a:ext cx="1236413" cy="82427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219" y="1952281"/>
            <a:ext cx="1429381" cy="142938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722" y="444623"/>
            <a:ext cx="1216006" cy="1216006"/>
          </a:xfrm>
          <a:prstGeom prst="rect">
            <a:avLst/>
          </a:prstGeom>
        </p:spPr>
      </p:pic>
      <p:pic>
        <p:nvPicPr>
          <p:cNvPr id="32" name="Picture 8" descr="bells2med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592" y="132665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7783893" y="173528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0</a:t>
            </a: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7811485" y="157130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7797143" y="181437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7795094" y="15957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281" y="1967079"/>
            <a:ext cx="1353505" cy="135350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5" y="397371"/>
            <a:ext cx="1294985" cy="129498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071" y="693520"/>
            <a:ext cx="1531425" cy="10209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17" y="720760"/>
            <a:ext cx="1525859" cy="101723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419600"/>
            <a:ext cx="1257721" cy="83848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419600"/>
            <a:ext cx="1279176" cy="85278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50" y="5376439"/>
            <a:ext cx="1287755" cy="85850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27" y="4532129"/>
            <a:ext cx="1106482" cy="73765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430" y="4523724"/>
            <a:ext cx="1181688" cy="78779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70" y="4511447"/>
            <a:ext cx="1189917" cy="79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4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000"/>
                            </p:stCondLst>
                            <p:childTnLst>
                              <p:par>
                                <p:cTn id="28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550"/>
                            </p:stCondLst>
                            <p:childTnLst>
                              <p:par>
                                <p:cTn id="28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4550"/>
                            </p:stCondLst>
                            <p:childTnLst>
                              <p:par>
                                <p:cTn id="2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50"/>
                            </p:stCondLst>
                            <p:childTnLst>
                              <p:par>
                                <p:cTn id="30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550"/>
                            </p:stCondLst>
                            <p:childTnLst>
                              <p:par>
                                <p:cTn id="3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050"/>
                            </p:stCondLst>
                            <p:childTnLst>
                              <p:par>
                                <p:cTn id="3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750"/>
                            </p:stCondLst>
                            <p:childTnLst>
                              <p:par>
                                <p:cTn id="35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500"/>
                            </p:stCondLst>
                            <p:childTnLst>
                              <p:par>
                                <p:cTn id="36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2250"/>
                            </p:stCondLst>
                            <p:childTnLst>
                              <p:par>
                                <p:cTn id="36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000"/>
                            </p:stCondLst>
                            <p:childTnLst>
                              <p:par>
                                <p:cTn id="36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-1.48148E-6 L 0.00365 -0.27268 " pathEditMode="relative" rAng="0" ptsTypes="AA">
                                      <p:cBhvr>
                                        <p:cTn id="37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13634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4.44444E-6 L 0.00677 -0.27385 " pathEditMode="relative" rAng="0" ptsTypes="AA">
                                      <p:cBhvr>
                                        <p:cTn id="37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-13704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-1.48148E-6 L 0.00903 -0.27477 " pathEditMode="relative" rAng="0" ptsTypes="AA">
                                      <p:cBhvr>
                                        <p:cTn id="37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1375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6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3" dur="3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6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3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6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3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8" grpId="0" animBg="1"/>
      <p:bldP spid="41" grpId="0" animBg="1"/>
      <p:bldP spid="40" grpId="0"/>
      <p:bldP spid="40" grpId="1"/>
      <p:bldP spid="37" grpId="0" animBg="1"/>
      <p:bldP spid="38" grpId="0" animBg="1"/>
      <p:bldP spid="39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2089" y="4332309"/>
            <a:ext cx="8162597" cy="19779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-105295"/>
            <a:ext cx="8000999" cy="44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22426" y="228600"/>
            <a:ext cx="13413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</a:rPr>
              <a:t>Câu 4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7460673" y="6348599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CHƠI TIẾP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447800" y="719337"/>
            <a:ext cx="6375919" cy="103006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9" r="1227" b="12083"/>
          <a:stretch/>
        </p:blipFill>
        <p:spPr>
          <a:xfrm>
            <a:off x="1447800" y="874931"/>
            <a:ext cx="1070600" cy="69479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846481" y="2209800"/>
            <a:ext cx="2849719" cy="142009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6" r="3531" b="10433"/>
          <a:stretch/>
        </p:blipFill>
        <p:spPr>
          <a:xfrm>
            <a:off x="6290566" y="2499360"/>
            <a:ext cx="1217950" cy="624840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1670811" y="2240143"/>
            <a:ext cx="2824991" cy="142009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673683" y="2348551"/>
            <a:ext cx="819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?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0" y="5242671"/>
            <a:ext cx="3663214" cy="109340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78" y="4354254"/>
            <a:ext cx="3663214" cy="109340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81" y="5284472"/>
            <a:ext cx="3663214" cy="109340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3" y="4329412"/>
            <a:ext cx="3663214" cy="10934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30" y="4505492"/>
            <a:ext cx="799910" cy="7999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991" y="4505492"/>
            <a:ext cx="805790" cy="8057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59" y="4245454"/>
            <a:ext cx="1210810" cy="12108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614" y="4287185"/>
            <a:ext cx="1169993" cy="116999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63" y="5376529"/>
            <a:ext cx="1285485" cy="8537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57" y="5338652"/>
            <a:ext cx="1244966" cy="82679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62" y="5332613"/>
            <a:ext cx="1539680" cy="102251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00" y="5410200"/>
            <a:ext cx="1340207" cy="8900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0" b="14786"/>
          <a:stretch/>
        </p:blipFill>
        <p:spPr bwMode="auto">
          <a:xfrm>
            <a:off x="6578753" y="874931"/>
            <a:ext cx="1269847" cy="87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0" b="14786"/>
          <a:stretch/>
        </p:blipFill>
        <p:spPr bwMode="auto">
          <a:xfrm>
            <a:off x="4724400" y="891699"/>
            <a:ext cx="1269847" cy="87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9" r="1227" b="12083"/>
          <a:stretch/>
        </p:blipFill>
        <p:spPr>
          <a:xfrm>
            <a:off x="2590800" y="874931"/>
            <a:ext cx="1070600" cy="6947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9" r="1227" b="12083"/>
          <a:stretch/>
        </p:blipFill>
        <p:spPr>
          <a:xfrm>
            <a:off x="3733800" y="874931"/>
            <a:ext cx="1070600" cy="69479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6" r="3531" b="10433"/>
          <a:stretch/>
        </p:blipFill>
        <p:spPr>
          <a:xfrm>
            <a:off x="5048021" y="2348551"/>
            <a:ext cx="1217950" cy="62484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6" r="3531" b="10433"/>
          <a:stretch/>
        </p:blipFill>
        <p:spPr>
          <a:xfrm>
            <a:off x="5371187" y="2851471"/>
            <a:ext cx="1217950" cy="624840"/>
          </a:xfrm>
          <a:prstGeom prst="rect">
            <a:avLst/>
          </a:prstGeom>
        </p:spPr>
      </p:pic>
      <p:pic>
        <p:nvPicPr>
          <p:cNvPr id="35" name="Picture 8" descr="bells2med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592" y="132665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7823719" y="132665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0</a:t>
            </a:r>
          </a:p>
        </p:txBody>
      </p:sp>
      <p:sp>
        <p:nvSpPr>
          <p:cNvPr id="47" name="Text Box 12"/>
          <p:cNvSpPr txBox="1">
            <a:spLocks noChangeArrowheads="1"/>
          </p:cNvSpPr>
          <p:nvPr/>
        </p:nvSpPr>
        <p:spPr bwMode="auto">
          <a:xfrm>
            <a:off x="7823719" y="132665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7828481" y="140466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49" name="Text Box 14"/>
          <p:cNvSpPr txBox="1">
            <a:spLocks noChangeArrowheads="1"/>
          </p:cNvSpPr>
          <p:nvPr/>
        </p:nvSpPr>
        <p:spPr bwMode="auto">
          <a:xfrm>
            <a:off x="7848599" y="132964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0" b="14786"/>
          <a:stretch/>
        </p:blipFill>
        <p:spPr bwMode="auto">
          <a:xfrm>
            <a:off x="5583126" y="849519"/>
            <a:ext cx="1269847" cy="87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020" y="5358358"/>
            <a:ext cx="1340207" cy="8900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17" y="3909739"/>
            <a:ext cx="1169993" cy="116999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758" y="5364752"/>
            <a:ext cx="1244966" cy="82679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37" y="5338652"/>
            <a:ext cx="1244966" cy="8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22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50"/>
                            </p:stCondLst>
                            <p:childTnLst>
                              <p:par>
                                <p:cTn id="8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5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50"/>
                            </p:stCondLst>
                            <p:childTnLst>
                              <p:par>
                                <p:cTn id="9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5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50"/>
                            </p:stCondLst>
                            <p:childTnLst>
                              <p:par>
                                <p:cTn id="1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50"/>
                            </p:stCondLst>
                            <p:childTnLst>
                              <p:par>
                                <p:cTn id="15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9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000"/>
                            </p:stCondLst>
                            <p:childTnLst>
                              <p:par>
                                <p:cTn id="17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05868 -0.41852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" y="-20926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26 -0.02037 L 0.1526 -0.42014 " pathEditMode="fixed" rAng="0" ptsTypes="AA">
                                      <p:cBhvr>
                                        <p:cTn id="17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2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11 -0.01273 L -0.02656 -0.4125 " pathEditMode="fixed" rAng="0" ptsTypes="AA">
                                      <p:cBhvr>
                                        <p:cTn id="18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2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8" grpId="0" animBg="1"/>
      <p:bldP spid="41" grpId="0" animBg="1"/>
      <p:bldP spid="40" grpId="0"/>
      <p:bldP spid="40" grpId="1"/>
      <p:bldP spid="36" grpId="0" animBg="1"/>
      <p:bldP spid="47" grpId="0" animBg="1"/>
      <p:bldP spid="48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2089" y="4332309"/>
            <a:ext cx="8162597" cy="19779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887" y="-124865"/>
            <a:ext cx="8000999" cy="44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22426" y="228600"/>
            <a:ext cx="13413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</a:rPr>
              <a:t>Câu 7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7460673" y="6348599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CHƠI TIẾP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207255" y="1053924"/>
            <a:ext cx="6744337" cy="10300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08" y="956308"/>
            <a:ext cx="1195544" cy="11955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04" y="934715"/>
            <a:ext cx="1251415" cy="125141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555">
            <a:off x="4047784" y="916762"/>
            <a:ext cx="1663844" cy="110749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739283" y="2181424"/>
            <a:ext cx="3325203" cy="14200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00"/>
          <a:stretch/>
        </p:blipFill>
        <p:spPr>
          <a:xfrm>
            <a:off x="7117765" y="2337349"/>
            <a:ext cx="712954" cy="1031644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1346201" y="2239798"/>
            <a:ext cx="3323292" cy="14200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718029" y="2330089"/>
            <a:ext cx="819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?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4" y="5243482"/>
            <a:ext cx="4042565" cy="109340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78" y="4354254"/>
            <a:ext cx="3663214" cy="109340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81" y="5257800"/>
            <a:ext cx="3663214" cy="109340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2" y="4329412"/>
            <a:ext cx="4054917" cy="10934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05" y="4310037"/>
            <a:ext cx="1136239" cy="11362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16" y="4291316"/>
            <a:ext cx="1176255" cy="11762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46">
            <a:off x="6209335" y="4326903"/>
            <a:ext cx="1077963" cy="107796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44" y="5411983"/>
            <a:ext cx="1316151" cy="98711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76" y="5446276"/>
            <a:ext cx="1224283" cy="91821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07" y="5278073"/>
            <a:ext cx="996796" cy="9967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88" y="5304747"/>
            <a:ext cx="999509" cy="999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02" y="975878"/>
            <a:ext cx="1185281" cy="11852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450" y="5317318"/>
            <a:ext cx="1015362" cy="1015362"/>
          </a:xfrm>
          <a:prstGeom prst="rect">
            <a:avLst/>
          </a:prstGeom>
        </p:spPr>
      </p:pic>
      <p:pic>
        <p:nvPicPr>
          <p:cNvPr id="30" name="Picture 8" descr="bells2med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592" y="132665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7796602" y="132665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0</a:t>
            </a: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7796602" y="117579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7799192" y="11095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7822601" y="120976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12"/>
          <a:stretch/>
        </p:blipFill>
        <p:spPr>
          <a:xfrm>
            <a:off x="7123723" y="959482"/>
            <a:ext cx="877277" cy="109995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67"/>
          <a:stretch/>
        </p:blipFill>
        <p:spPr>
          <a:xfrm>
            <a:off x="6451000" y="949964"/>
            <a:ext cx="788000" cy="112237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42"/>
          <a:stretch/>
        </p:blipFill>
        <p:spPr>
          <a:xfrm rot="21379349">
            <a:off x="6236241" y="2383457"/>
            <a:ext cx="802200" cy="98776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3"/>
          <a:stretch/>
        </p:blipFill>
        <p:spPr>
          <a:xfrm>
            <a:off x="6677093" y="2365351"/>
            <a:ext cx="736585" cy="99557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82"/>
          <a:stretch/>
        </p:blipFill>
        <p:spPr>
          <a:xfrm>
            <a:off x="4648199" y="949859"/>
            <a:ext cx="838201" cy="110441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08"/>
          <a:stretch/>
        </p:blipFill>
        <p:spPr>
          <a:xfrm>
            <a:off x="5879810" y="960076"/>
            <a:ext cx="825790" cy="109732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63"/>
          <a:stretch/>
        </p:blipFill>
        <p:spPr>
          <a:xfrm rot="150568">
            <a:off x="5341391" y="983461"/>
            <a:ext cx="731348" cy="10785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90"/>
          <a:stretch/>
        </p:blipFill>
        <p:spPr>
          <a:xfrm>
            <a:off x="5689285" y="2368489"/>
            <a:ext cx="774391" cy="102049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93"/>
          <a:stretch/>
        </p:blipFill>
        <p:spPr>
          <a:xfrm>
            <a:off x="5215132" y="2356185"/>
            <a:ext cx="811980" cy="100821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77"/>
          <a:stretch/>
        </p:blipFill>
        <p:spPr>
          <a:xfrm>
            <a:off x="4739283" y="2348533"/>
            <a:ext cx="722740" cy="99967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697" y="5448485"/>
            <a:ext cx="1287199" cy="96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40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50"/>
                            </p:stCondLst>
                            <p:childTnLst>
                              <p:par>
                                <p:cTn id="1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5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50"/>
                            </p:stCondLst>
                            <p:childTnLst>
                              <p:par>
                                <p:cTn id="1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550"/>
                            </p:stCondLst>
                            <p:childTnLst>
                              <p:par>
                                <p:cTn id="1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50"/>
                            </p:stCondLst>
                            <p:childTnLst>
                              <p:par>
                                <p:cTn id="1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750"/>
                            </p:stCondLst>
                            <p:childTnLst>
                              <p:par>
                                <p:cTn id="17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00"/>
                            </p:stCondLst>
                            <p:childTnLst>
                              <p:par>
                                <p:cTn id="18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250"/>
                            </p:stCondLst>
                            <p:childTnLst>
                              <p:par>
                                <p:cTn id="18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0.00395 L -0.02203 -0.42014 " pathEditMode="fixed" rAng="0" ptsTypes="AA">
                                      <p:cBhvr>
                                        <p:cTn id="19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2.5E-6 -0.42223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111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4.44444E-6 -0.43334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24" grpId="0" animBg="1"/>
      <p:bldP spid="5" grpId="0" animBg="1"/>
      <p:bldP spid="8" grpId="0" animBg="1"/>
      <p:bldP spid="41" grpId="0" animBg="1"/>
      <p:bldP spid="40" grpId="0"/>
      <p:bldP spid="40" grpId="1"/>
      <p:bldP spid="38" grpId="0" animBg="1"/>
      <p:bldP spid="39" grpId="0" animBg="1"/>
      <p:bldP spid="42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2089" y="4332309"/>
            <a:ext cx="8162597" cy="19779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398" y="-125419"/>
            <a:ext cx="8000999" cy="44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22426" y="228600"/>
            <a:ext cx="13413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</a:rPr>
              <a:t>Câu 6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7460673" y="6348599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CHƠI TIẾP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976227" y="719337"/>
            <a:ext cx="5944217" cy="10300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998" y="790788"/>
            <a:ext cx="1084850" cy="8871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38" y="770284"/>
            <a:ext cx="937272" cy="9643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79" y="800734"/>
            <a:ext cx="1014737" cy="94867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543388" y="2091934"/>
            <a:ext cx="3336442" cy="15379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91" y="2431868"/>
            <a:ext cx="1049293" cy="858088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1441346" y="2091934"/>
            <a:ext cx="2824991" cy="15379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645996" y="2319680"/>
            <a:ext cx="819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?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0" y="5242671"/>
            <a:ext cx="3663214" cy="109340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78" y="4354254"/>
            <a:ext cx="3663214" cy="109340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81" y="5284472"/>
            <a:ext cx="3663214" cy="109340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3" y="4329412"/>
            <a:ext cx="3663214" cy="10934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9405">
            <a:off x="852235" y="4470525"/>
            <a:ext cx="821034" cy="84479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457">
            <a:off x="1622536" y="4484842"/>
            <a:ext cx="814402" cy="83797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73">
            <a:off x="5900860" y="4537286"/>
            <a:ext cx="757884" cy="7798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90" y="4543002"/>
            <a:ext cx="760079" cy="78207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10" y="5392303"/>
            <a:ext cx="859618" cy="88449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13" y="5358487"/>
            <a:ext cx="894028" cy="91990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26" y="5350102"/>
            <a:ext cx="900632" cy="92669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36" y="800734"/>
            <a:ext cx="1084850" cy="8871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35" y="2403502"/>
            <a:ext cx="1049293" cy="858088"/>
          </a:xfrm>
          <a:prstGeom prst="rect">
            <a:avLst/>
          </a:prstGeom>
        </p:spPr>
      </p:pic>
      <p:pic>
        <p:nvPicPr>
          <p:cNvPr id="39" name="Picture 8" descr="bells2med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592" y="132665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7837215" y="15289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0</a:t>
            </a:r>
          </a:p>
        </p:txBody>
      </p:sp>
      <p:sp>
        <p:nvSpPr>
          <p:cNvPr id="47" name="Text Box 12"/>
          <p:cNvSpPr txBox="1">
            <a:spLocks noChangeArrowheads="1"/>
          </p:cNvSpPr>
          <p:nvPr/>
        </p:nvSpPr>
        <p:spPr bwMode="auto">
          <a:xfrm>
            <a:off x="7851423" y="162323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7842428" y="152844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49" name="Text Box 14"/>
          <p:cNvSpPr txBox="1">
            <a:spLocks noChangeArrowheads="1"/>
          </p:cNvSpPr>
          <p:nvPr/>
        </p:nvSpPr>
        <p:spPr bwMode="auto">
          <a:xfrm>
            <a:off x="7849307" y="13459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457">
            <a:off x="2399499" y="4456748"/>
            <a:ext cx="814402" cy="8379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457">
            <a:off x="3148586" y="4469287"/>
            <a:ext cx="814402" cy="83797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878" y="4543002"/>
            <a:ext cx="760079" cy="78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73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"/>
                            </p:stCondLst>
                            <p:childTnLst>
                              <p:par>
                                <p:cTn id="6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5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5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50"/>
                            </p:stCondLst>
                            <p:childTnLst>
                              <p:par>
                                <p:cTn id="10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50"/>
                            </p:stCondLst>
                            <p:childTnLst>
                              <p:par>
                                <p:cTn id="1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50"/>
                            </p:stCondLst>
                            <p:childTnLst>
                              <p:par>
                                <p:cTn id="13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250"/>
                            </p:stCondLst>
                            <p:childTnLst>
                              <p:par>
                                <p:cTn id="14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000"/>
                            </p:stCondLst>
                            <p:childTnLst>
                              <p:par>
                                <p:cTn id="14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0.0507 -0.40394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-20208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06302 -0.4143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-2071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8" grpId="0" animBg="1"/>
      <p:bldP spid="41" grpId="0" animBg="1"/>
      <p:bldP spid="40" grpId="0"/>
      <p:bldP spid="40" grpId="1"/>
      <p:bldP spid="42" grpId="0" animBg="1"/>
      <p:bldP spid="47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2089" y="4332309"/>
            <a:ext cx="8162597" cy="19779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417" y="-97047"/>
            <a:ext cx="8000999" cy="44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22426" y="228600"/>
            <a:ext cx="13413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Habano" panose="02040603050506020204" pitchFamily="18" charset="0"/>
              </a:rPr>
              <a:t>Câu 7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7460673" y="6348599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CHƠI TIẾP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207254" y="1039798"/>
            <a:ext cx="6744337" cy="10300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 t="7227" r="12975" b="8766"/>
          <a:stretch/>
        </p:blipFill>
        <p:spPr>
          <a:xfrm>
            <a:off x="2103493" y="1003988"/>
            <a:ext cx="920627" cy="10122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9221">
            <a:off x="4727449" y="1221326"/>
            <a:ext cx="1298669" cy="80806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032877" y="2209800"/>
            <a:ext cx="3034487" cy="14200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2745">
            <a:off x="5066628" y="2503294"/>
            <a:ext cx="1294263" cy="805319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1222427" y="2240143"/>
            <a:ext cx="3599352" cy="14200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718029" y="2330089"/>
            <a:ext cx="819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?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4" y="5243482"/>
            <a:ext cx="4042565" cy="109340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78" y="4354254"/>
            <a:ext cx="3663214" cy="109340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81" y="5257800"/>
            <a:ext cx="3663214" cy="109340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2" y="4329412"/>
            <a:ext cx="4054917" cy="10934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61" y="4356104"/>
            <a:ext cx="989390" cy="9881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91" y="4356632"/>
            <a:ext cx="984834" cy="98355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99" y="4402654"/>
            <a:ext cx="935124" cy="93390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433" y="5333475"/>
            <a:ext cx="903731" cy="90255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91" y="5361114"/>
            <a:ext cx="894125" cy="89296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47" y="5360799"/>
            <a:ext cx="888563" cy="88740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45" y="5334941"/>
            <a:ext cx="914455" cy="9132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 t="7227" r="12975" b="8766"/>
          <a:stretch/>
        </p:blipFill>
        <p:spPr>
          <a:xfrm>
            <a:off x="1222129" y="1013124"/>
            <a:ext cx="920627" cy="10122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45" y="5334941"/>
            <a:ext cx="914455" cy="9132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60" y="5334941"/>
            <a:ext cx="914455" cy="913264"/>
          </a:xfrm>
          <a:prstGeom prst="rect">
            <a:avLst/>
          </a:prstGeom>
        </p:spPr>
      </p:pic>
      <p:pic>
        <p:nvPicPr>
          <p:cNvPr id="30" name="Picture 8" descr="bells2med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592" y="132665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7796602" y="132665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0</a:t>
            </a: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7796602" y="117579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7799192" y="11095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7822601" y="120976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9221">
            <a:off x="5706950" y="1221325"/>
            <a:ext cx="1298669" cy="80806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9221">
            <a:off x="6661418" y="1246755"/>
            <a:ext cx="1298669" cy="80806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2745">
            <a:off x="5874003" y="2558403"/>
            <a:ext cx="1294263" cy="8053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2745">
            <a:off x="6728714" y="2658006"/>
            <a:ext cx="1294263" cy="80531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42" y="5373233"/>
            <a:ext cx="894125" cy="89296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571" y="5376130"/>
            <a:ext cx="894125" cy="89296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11" y="5358905"/>
            <a:ext cx="894125" cy="89296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 t="7227" r="12975" b="8766"/>
          <a:stretch/>
        </p:blipFill>
        <p:spPr>
          <a:xfrm>
            <a:off x="2957375" y="979415"/>
            <a:ext cx="920627" cy="101228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 t="7227" r="12975" b="8766"/>
          <a:stretch/>
        </p:blipFill>
        <p:spPr>
          <a:xfrm>
            <a:off x="3850585" y="1004669"/>
            <a:ext cx="920627" cy="101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13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50"/>
                            </p:stCondLst>
                            <p:childTnLst>
                              <p:par>
                                <p:cTn id="8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5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50"/>
                            </p:stCondLst>
                            <p:childTnLst>
                              <p:par>
                                <p:cTn id="10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50"/>
                            </p:stCondLst>
                            <p:childTnLst>
                              <p:par>
                                <p:cTn id="1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50"/>
                            </p:stCondLst>
                            <p:childTnLst>
                              <p:par>
                                <p:cTn id="1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750"/>
                            </p:stCondLst>
                            <p:childTnLst>
                              <p:par>
                                <p:cTn id="16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250"/>
                            </p:stCondLst>
                            <p:childTnLst>
                              <p:par>
                                <p:cTn id="17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-0.0085 -0.42408 " pathEditMode="fixed" rAng="0" ptsTypes="AA">
                                      <p:cBhvr>
                                        <p:cTn id="18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42222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111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191 -0.41342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20671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L -0.0026 -0.41064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24" grpId="0" animBg="1"/>
      <p:bldP spid="5" grpId="0" animBg="1"/>
      <p:bldP spid="8" grpId="0" animBg="1"/>
      <p:bldP spid="41" grpId="0" animBg="1"/>
      <p:bldP spid="40" grpId="0"/>
      <p:bldP spid="40" grpId="1"/>
      <p:bldP spid="38" grpId="0" animBg="1"/>
      <p:bldP spid="39" grpId="0" animBg="1"/>
      <p:bldP spid="42" grpId="0" animBg="1"/>
      <p:bldP spid="4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&quot;/&gt;&lt;property id=&quot;20307&quot; value=&quot;307&quot;/&gt;&lt;/object&gt;&lt;object type=&quot;3&quot; unique_id=&quot;10098&quot;&gt;&lt;property id=&quot;20148&quot; value=&quot;5&quot;/&gt;&lt;property id=&quot;20300&quot; value=&quot;Slide 5&quot;/&gt;&lt;property id=&quot;20307&quot; value=&quot;311&quot;/&gt;&lt;/object&gt;&lt;object type=&quot;3&quot; unique_id=&quot;10100&quot;&gt;&lt;property id=&quot;20148&quot; value=&quot;5&quot;/&gt;&lt;property id=&quot;20300&quot; value=&quot;Slide 3&quot;/&gt;&lt;property id=&quot;20307&quot; value=&quot;319&quot;/&gt;&lt;/object&gt;&lt;object type=&quot;3&quot; unique_id=&quot;10101&quot;&gt;&lt;property id=&quot;20148&quot; value=&quot;5&quot;/&gt;&lt;property id=&quot;20300&quot; value=&quot;Slide 4&quot;/&gt;&lt;property id=&quot;20307&quot; value=&quot;322&quot;/&gt;&lt;/object&gt;&lt;object type=&quot;3&quot; unique_id=&quot;10102&quot;&gt;&lt;property id=&quot;20148&quot; value=&quot;5&quot;/&gt;&lt;property id=&quot;20300&quot; value=&quot;Slide 6&quot;/&gt;&lt;property id=&quot;20307&quot; value=&quot;323&quot;/&gt;&lt;/object&gt;&lt;object type=&quot;3&quot; unique_id=&quot;10103&quot;&gt;&lt;property id=&quot;20148&quot; value=&quot;5&quot;/&gt;&lt;property id=&quot;20300&quot; value=&quot;Slide 7&quot;/&gt;&lt;property id=&quot;20307&quot; value=&quot;325&quot;/&gt;&lt;/object&gt;&lt;object type=&quot;3&quot; unique_id=&quot;10104&quot;&gt;&lt;property id=&quot;20148&quot; value=&quot;5&quot;/&gt;&lt;property id=&quot;20300&quot; value=&quot;Slide 8&quot;/&gt;&lt;property id=&quot;20307&quot; value=&quot;324&quot;/&gt;&lt;/object&gt;&lt;object type=&quot;3&quot; unique_id=&quot;10155&quot;&gt;&lt;property id=&quot;20148&quot; value=&quot;5&quot;/&gt;&lt;property id=&quot;20300&quot; value=&quot;Slide 2&quot;/&gt;&lt;property id=&quot;20307&quot; value=&quot;326&quot;/&gt;&lt;/object&gt;&lt;/object&gt;&lt;object type=&quot;8&quot; unique_id=&quot;1003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9907</TotalTime>
  <Words>118</Words>
  <Application>Microsoft Office PowerPoint</Application>
  <PresentationFormat>On-screen Show (4:3)</PresentationFormat>
  <Paragraphs>66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.VnTifani Heavy</vt:lpstr>
      <vt:lpstr>Arial</vt:lpstr>
      <vt:lpstr>Calibri</vt:lpstr>
      <vt:lpstr>Times New Roman</vt:lpstr>
      <vt:lpstr>UTM Habano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Game:</dc:title>
  <dc:creator>DV4T</dc:creator>
  <cp:lastModifiedBy>Windows User</cp:lastModifiedBy>
  <cp:revision>838</cp:revision>
  <dcterms:created xsi:type="dcterms:W3CDTF">2011-03-18T07:49:02Z</dcterms:created>
  <dcterms:modified xsi:type="dcterms:W3CDTF">2019-04-03T10:32:42Z</dcterms:modified>
</cp:coreProperties>
</file>