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9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7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8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2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CB0E-D31B-4EEB-AB09-10607DCC80C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77A3-E1F1-4626-B3FC-A963BC70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2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blue-nature-wallpaper-10-1024x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8981" y="1064455"/>
            <a:ext cx="77660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THẠCH BÀN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95" y="2551837"/>
            <a:ext cx="80974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 KHOA HỌC</a:t>
            </a:r>
          </a:p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50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800600"/>
            <a:ext cx="38264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FF0000"/>
                </a:solidFill>
              </a:rPr>
              <a:t>Giáo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viên</a:t>
            </a:r>
            <a:r>
              <a:rPr lang="en-US" sz="3200" i="1" dirty="0" smtClean="0">
                <a:solidFill>
                  <a:srgbClr val="FF0000"/>
                </a:solidFill>
              </a:rPr>
              <a:t>: </a:t>
            </a:r>
            <a:r>
              <a:rPr lang="en-US" sz="3200" i="1" dirty="0" err="1" smtClean="0">
                <a:solidFill>
                  <a:srgbClr val="FF0000"/>
                </a:solidFill>
              </a:rPr>
              <a:t>Lê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Việt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Nga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r>
              <a:rPr lang="en-US" sz="3200" i="1" dirty="0" err="1" smtClean="0">
                <a:solidFill>
                  <a:srgbClr val="FF0000"/>
                </a:solidFill>
              </a:rPr>
              <a:t>Lớp</a:t>
            </a:r>
            <a:r>
              <a:rPr lang="en-US" sz="3200" i="1" dirty="0" smtClean="0">
                <a:solidFill>
                  <a:srgbClr val="FF0000"/>
                </a:solidFill>
              </a:rPr>
              <a:t> MGN B1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Administrator\Desktop\300px-Oryza_sativa_-_Köhler–s_Medizinal-Pflanzen-2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9154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19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Administrator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886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dministrator\Desktop\tải xuống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7719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Administrator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4114800"/>
            <a:ext cx="46863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9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Administrato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581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Administrato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4114800" cy="281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Administrator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0"/>
            <a:ext cx="4038600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5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Hạt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thóc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Administrator\Desktop\16050264-grains-of-wheat-Stock-Phot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6691"/>
            <a:ext cx="9144000" cy="60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0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istrator\Desktop\mam-thoc-lu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96" y="762000"/>
            <a:ext cx="9185895" cy="608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9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mạ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istrator\Desktop\tải xuống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5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56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esktop\02_trobo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39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trỗ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istrator\Desktop\tải xuố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685800"/>
            <a:ext cx="9144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47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inistrator\Desktop\tải xuống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2000"/>
            <a:ext cx="9140761" cy="611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05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Administrator\Desktop\nong-thon-mo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1"/>
            <a:ext cx="9144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99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Administrator\Desktop\U3327P704DT201001261819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2" y="838200"/>
            <a:ext cx="9107658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77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Hạt thóc</vt:lpstr>
      <vt:lpstr>Nảy mầm</vt:lpstr>
      <vt:lpstr>Lên mạ</vt:lpstr>
      <vt:lpstr>PowerPoint Presentation</vt:lpstr>
      <vt:lpstr>Lúa trỗ bông</vt:lpstr>
      <vt:lpstr>Lúa chín</vt:lpstr>
      <vt:lpstr>Thu hoạch lúa</vt:lpstr>
      <vt:lpstr>Gạo</vt:lpstr>
      <vt:lpstr>Cấu tạo của cây lúa</vt:lpstr>
      <vt:lpstr>Một số món ăn làm từ gạo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4</cp:revision>
  <dcterms:created xsi:type="dcterms:W3CDTF">2018-01-10T12:10:13Z</dcterms:created>
  <dcterms:modified xsi:type="dcterms:W3CDTF">2018-10-23T09:21:14Z</dcterms:modified>
</cp:coreProperties>
</file>