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D728-09B5-4469-9084-47391085DD04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30C2-7A2D-4E06-9C7C-4108AA339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29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D728-09B5-4469-9084-47391085DD04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30C2-7A2D-4E06-9C7C-4108AA339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14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D728-09B5-4469-9084-47391085DD04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30C2-7A2D-4E06-9C7C-4108AA339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48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D728-09B5-4469-9084-47391085DD04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30C2-7A2D-4E06-9C7C-4108AA339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28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D728-09B5-4469-9084-47391085DD04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30C2-7A2D-4E06-9C7C-4108AA339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31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D728-09B5-4469-9084-47391085DD04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30C2-7A2D-4E06-9C7C-4108AA339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47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D728-09B5-4469-9084-47391085DD04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30C2-7A2D-4E06-9C7C-4108AA339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37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D728-09B5-4469-9084-47391085DD04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30C2-7A2D-4E06-9C7C-4108AA339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87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D728-09B5-4469-9084-47391085DD04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30C2-7A2D-4E06-9C7C-4108AA339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40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D728-09B5-4469-9084-47391085DD04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30C2-7A2D-4E06-9C7C-4108AA339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79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D728-09B5-4469-9084-47391085DD04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930C2-7A2D-4E06-9C7C-4108AA339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32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AD728-09B5-4469-9084-47391085DD04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930C2-7A2D-4E06-9C7C-4108AA339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9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istrator\Desktop\hinh-nen-powerpoint-dep-nhat-2017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4662" cy="670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668214"/>
            <a:ext cx="4446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THẠCH BÀN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9108" y="2060917"/>
            <a:ext cx="574644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KHÁM PHÁ  KHOA HỌC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TÀI: CÁC GIÁC QUAN CỦA BÉ</a:t>
            </a:r>
          </a:p>
          <a:p>
            <a:pPr algn="ctr"/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4-5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20-25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25-30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2018-2019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6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Administrator\Desktop\ev2012va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914400"/>
            <a:ext cx="8077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2: Ai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ccoo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loto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ảnh,nhiệm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loto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bảng,chơi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nhiều,đội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48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Đôi</a:t>
            </a:r>
            <a:r>
              <a:rPr lang="en-US" dirty="0" smtClean="0"/>
              <a:t> </a:t>
            </a:r>
            <a:r>
              <a:rPr lang="en-US" dirty="0" err="1" smtClean="0"/>
              <a:t>mắt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thị</a:t>
            </a:r>
            <a:r>
              <a:rPr lang="en-US" dirty="0" smtClean="0"/>
              <a:t> </a:t>
            </a:r>
            <a:r>
              <a:rPr lang="en-US" dirty="0" err="1" smtClean="0"/>
              <a:t>giác</a:t>
            </a:r>
            <a:endParaRPr lang="en-US" dirty="0"/>
          </a:p>
        </p:txBody>
      </p:sp>
      <p:pic>
        <p:nvPicPr>
          <p:cNvPr id="3074" name="Picture 2" descr="C:\Users\Administrator\Desktop\su-phat-trien-mat-o-tre-so-sinh_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686800" cy="586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53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Mắt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để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nhìn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Administrator\Desktop\tải xuố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3872119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1924325_804876329552073_245663827454345410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355" y="1219200"/>
            <a:ext cx="4395788" cy="441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Desktop\rua-tay-sach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9" y="3759200"/>
            <a:ext cx="3886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49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Mũi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khứu</a:t>
            </a:r>
            <a:r>
              <a:rPr lang="en-US" dirty="0" smtClean="0"/>
              <a:t> </a:t>
            </a:r>
            <a:r>
              <a:rPr lang="en-US" dirty="0" err="1" smtClean="0"/>
              <a:t>giác</a:t>
            </a:r>
            <a:endParaRPr lang="en-US" dirty="0"/>
          </a:p>
        </p:txBody>
      </p:sp>
      <p:pic>
        <p:nvPicPr>
          <p:cNvPr id="4098" name="Picture 2" descr="C:\Users\Administrator\Desktop\BAB-Banner-_0000s_0007_Nos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5" y="685801"/>
            <a:ext cx="9076265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98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122" name="Picture 2" descr="C:\Users\Administrator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13642"/>
            <a:ext cx="4519246" cy="254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istrator\Desktop\1434341179-hyddgiac_quan_4_scw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" y="3433396"/>
            <a:ext cx="44958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xplosion 1 3"/>
          <p:cNvSpPr/>
          <p:nvPr/>
        </p:nvSpPr>
        <p:spPr>
          <a:xfrm>
            <a:off x="5486400" y="685800"/>
            <a:ext cx="3429000" cy="2438400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Khứu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thở,ngửi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 descr="C:\Users\Administrator\Desktop\cay-hoa-toa-mui-hoi-thoi-thu-hut-nhieu-nguoi-den-xem-va-ngui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33396"/>
            <a:ext cx="4354286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74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3810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Administrator\Desktop\boi luoi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839200" cy="604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47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Administrator\Desktop\458894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istrator\Desktop\eat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09227"/>
            <a:ext cx="4191000" cy="316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ministrator\Desktop\healthy-snack-food-clipar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599"/>
            <a:ext cx="4191000" cy="309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dministrator\Desktop\tải xuố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455980"/>
            <a:ext cx="3190120" cy="440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5334000" y="685800"/>
            <a:ext cx="2514600" cy="144779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nếm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đắng,cay,mặn,ngọt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41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Administrator\Desktop\hinh-anh-hinh-nen-mau-hong-nhat-hong-tron-hong-dam-hong-phan-dep-nhat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xem-kich-thuoc-ban-tay-boi-chuan-tinh-cach-con-nguoi-hinh-4-e14766773567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3581400"/>
            <a:ext cx="3962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38600" y="457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196" name="Picture 4" descr="C:\Users\Administrator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565" y="3581400"/>
            <a:ext cx="486023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dministrator\Desktop\protec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826533"/>
            <a:ext cx="5715000" cy="259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66705" y="103257"/>
            <a:ext cx="41296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XÚC GIÁC</a:t>
            </a:r>
          </a:p>
          <a:p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78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20" name="Picture 4" descr="C:\Users\Administrator\Desktop\458894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401" y="1143000"/>
            <a:ext cx="6629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nhóm,vẽ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endParaRPr lang="en-US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nhạc.Nhóm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12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209</Words>
  <Application>Microsoft Office PowerPoint</Application>
  <PresentationFormat>On-screen Show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Đôi mắt là cơ quan thị giác</vt:lpstr>
      <vt:lpstr>Mắt để nhìn</vt:lpstr>
      <vt:lpstr>Mũi là cơ quan khứu giác</vt:lpstr>
      <vt:lpstr>PowerPoint Presentation</vt:lpstr>
      <vt:lpstr>Lưỡi là cơ quan vị giác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AutoBVT</cp:lastModifiedBy>
  <cp:revision>9</cp:revision>
  <dcterms:created xsi:type="dcterms:W3CDTF">2018-11-06T05:36:35Z</dcterms:created>
  <dcterms:modified xsi:type="dcterms:W3CDTF">2018-11-06T12:03:23Z</dcterms:modified>
</cp:coreProperties>
</file>