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9" r:id="rId1"/>
  </p:sldMasterIdLst>
  <p:sldIdLst>
    <p:sldId id="256" r:id="rId2"/>
    <p:sldId id="257" r:id="rId3"/>
    <p:sldId id="258" r:id="rId4"/>
    <p:sldId id="275" r:id="rId5"/>
    <p:sldId id="276" r:id="rId6"/>
    <p:sldId id="272" r:id="rId7"/>
    <p:sldId id="273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037A-8748-4AA8-A89E-556C48EF7CEF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A4C-136E-4402-8831-16A47D537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09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037A-8748-4AA8-A89E-556C48EF7CEF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A4C-136E-4402-8831-16A47D537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60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037A-8748-4AA8-A89E-556C48EF7CEF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A4C-136E-4402-8831-16A47D537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54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037A-8748-4AA8-A89E-556C48EF7CEF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A4C-136E-4402-8831-16A47D537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45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037A-8748-4AA8-A89E-556C48EF7CEF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A4C-136E-4402-8831-16A47D537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92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037A-8748-4AA8-A89E-556C48EF7CEF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A4C-136E-4402-8831-16A47D537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4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037A-8748-4AA8-A89E-556C48EF7CEF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A4C-136E-4402-8831-16A47D537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83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037A-8748-4AA8-A89E-556C48EF7CEF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A4C-136E-4402-8831-16A47D537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6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037A-8748-4AA8-A89E-556C48EF7CEF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A4C-136E-4402-8831-16A47D537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14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037A-8748-4AA8-A89E-556C48EF7CEF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A4C-136E-4402-8831-16A47D537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67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037A-8748-4AA8-A89E-556C48EF7CEF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A4C-136E-4402-8831-16A47D537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9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4037A-8748-4AA8-A89E-556C48EF7CEF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48A4C-136E-4402-8831-16A47D537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0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0" Type="http://schemas.openxmlformats.org/officeDocument/2006/relationships/image" Target="../media/image8.jpeg"/><Relationship Id="rId4" Type="http://schemas.openxmlformats.org/officeDocument/2006/relationships/audio" Target="../media/audio1.wav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4800" y="313396"/>
            <a:ext cx="7634398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 BAN NHÂN DÂN QUẬN LONG BIÊN </a:t>
            </a:r>
            <a:b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THẠCH BÀN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20 -11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5440" y="3429000"/>
            <a:ext cx="589033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KHÁM PHÁ KHOA HỌC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5440" y="4038600"/>
            <a:ext cx="627768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25 – 30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614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Administrator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155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Video nga chu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23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4800" y="313396"/>
            <a:ext cx="7634398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 BAN NHÂN DÂN QUẬN LONG BIÊN </a:t>
            </a:r>
            <a:b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THẠCH BÀN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20 -11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5440" y="3429000"/>
            <a:ext cx="589033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KHÁM PHÁ KHOA HỌC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5440" y="4038600"/>
            <a:ext cx="627768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25 – 30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69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Pure-Lavender.jpg_640x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7629" y="1752600"/>
            <a:ext cx="7848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6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endParaRPr lang="en-US" sz="1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70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miley Face 1"/>
          <p:cNvSpPr/>
          <p:nvPr/>
        </p:nvSpPr>
        <p:spPr>
          <a:xfrm>
            <a:off x="1584666" y="5696044"/>
            <a:ext cx="247161" cy="190500"/>
          </a:xfrm>
          <a:prstGeom prst="smileyFac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Administrator\Desktop\IMG_152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685" y="313006"/>
            <a:ext cx="19812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531055"/>
            <a:ext cx="2123843" cy="2057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04800"/>
            <a:ext cx="2057400" cy="2590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123" y="236806"/>
            <a:ext cx="2119923" cy="2590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30945"/>
            <a:ext cx="2133600" cy="2743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10400" y="228600"/>
            <a:ext cx="2133600" cy="2743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23123" y="239151"/>
            <a:ext cx="2133600" cy="27432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78485" y="239151"/>
            <a:ext cx="2133600" cy="2743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" y="5257800"/>
            <a:ext cx="1600200" cy="6463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1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76146" y="5251937"/>
            <a:ext cx="1600200" cy="6463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2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14900" y="5246075"/>
            <a:ext cx="1600200" cy="6463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3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77100" y="5240213"/>
            <a:ext cx="1600200" cy="6463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4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Smiley Face 70"/>
          <p:cNvSpPr/>
          <p:nvPr/>
        </p:nvSpPr>
        <p:spPr>
          <a:xfrm>
            <a:off x="3954585" y="5713631"/>
            <a:ext cx="247161" cy="190500"/>
          </a:xfrm>
          <a:prstGeom prst="smileyFac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Smiley Face 71"/>
          <p:cNvSpPr/>
          <p:nvPr/>
        </p:nvSpPr>
        <p:spPr>
          <a:xfrm>
            <a:off x="6296073" y="5696044"/>
            <a:ext cx="247161" cy="190500"/>
          </a:xfrm>
          <a:prstGeom prst="smileyFac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miley Face 72"/>
          <p:cNvSpPr/>
          <p:nvPr/>
        </p:nvSpPr>
        <p:spPr>
          <a:xfrm>
            <a:off x="8620368" y="5749291"/>
            <a:ext cx="247161" cy="190500"/>
          </a:xfrm>
          <a:prstGeom prst="smileyFac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sai-roi-ban-oi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84666" y="6273018"/>
            <a:ext cx="609600" cy="609600"/>
          </a:xfrm>
          <a:prstGeom prst="rect">
            <a:avLst/>
          </a:prstGeom>
        </p:spPr>
      </p:pic>
      <p:sp>
        <p:nvSpPr>
          <p:cNvPr id="76" name="AutoShape 112"/>
          <p:cNvSpPr>
            <a:spLocks noChangeArrowheads="1"/>
          </p:cNvSpPr>
          <p:nvPr/>
        </p:nvSpPr>
        <p:spPr bwMode="auto">
          <a:xfrm>
            <a:off x="3656623" y="3594369"/>
            <a:ext cx="1295400" cy="990600"/>
          </a:xfrm>
          <a:prstGeom prst="octagon">
            <a:avLst>
              <a:gd name="adj" fmla="val 29287"/>
            </a:avLst>
          </a:prstGeom>
          <a:noFill/>
          <a:ln w="57150" cmpd="thinThick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77" name="WordArt 113"/>
          <p:cNvSpPr>
            <a:spLocks noChangeArrowheads="1" noChangeShapeType="1" noTextEdit="1"/>
          </p:cNvSpPr>
          <p:nvPr/>
        </p:nvSpPr>
        <p:spPr bwMode="auto">
          <a:xfrm>
            <a:off x="4151923" y="3773756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01</a:t>
            </a:r>
          </a:p>
        </p:txBody>
      </p:sp>
      <p:sp>
        <p:nvSpPr>
          <p:cNvPr id="78" name="WordArt 114"/>
          <p:cNvSpPr>
            <a:spLocks noChangeArrowheads="1" noChangeShapeType="1" noTextEdit="1"/>
          </p:cNvSpPr>
          <p:nvPr/>
        </p:nvSpPr>
        <p:spPr bwMode="auto">
          <a:xfrm>
            <a:off x="4151923" y="3816619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03</a:t>
            </a:r>
          </a:p>
        </p:txBody>
      </p:sp>
      <p:sp>
        <p:nvSpPr>
          <p:cNvPr id="79" name="WordArt 115"/>
          <p:cNvSpPr>
            <a:spLocks noChangeArrowheads="1" noChangeShapeType="1" noTextEdit="1"/>
          </p:cNvSpPr>
          <p:nvPr/>
        </p:nvSpPr>
        <p:spPr bwMode="auto">
          <a:xfrm>
            <a:off x="4199548" y="3791219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05</a:t>
            </a:r>
          </a:p>
        </p:txBody>
      </p:sp>
      <p:sp>
        <p:nvSpPr>
          <p:cNvPr id="80" name="WordArt 116"/>
          <p:cNvSpPr>
            <a:spLocks noChangeArrowheads="1" noChangeShapeType="1" noTextEdit="1"/>
          </p:cNvSpPr>
          <p:nvPr/>
        </p:nvSpPr>
        <p:spPr bwMode="auto">
          <a:xfrm>
            <a:off x="4183673" y="3773756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02</a:t>
            </a:r>
          </a:p>
        </p:txBody>
      </p:sp>
      <p:sp>
        <p:nvSpPr>
          <p:cNvPr id="81" name="WordArt 117"/>
          <p:cNvSpPr>
            <a:spLocks noChangeArrowheads="1" noChangeShapeType="1" noTextEdit="1"/>
          </p:cNvSpPr>
          <p:nvPr/>
        </p:nvSpPr>
        <p:spPr bwMode="auto">
          <a:xfrm>
            <a:off x="4151923" y="3840431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04</a:t>
            </a:r>
          </a:p>
        </p:txBody>
      </p:sp>
      <p:sp>
        <p:nvSpPr>
          <p:cNvPr id="82" name="AutoShape 118"/>
          <p:cNvSpPr>
            <a:spLocks noChangeArrowheads="1"/>
          </p:cNvSpPr>
          <p:nvPr/>
        </p:nvSpPr>
        <p:spPr bwMode="auto">
          <a:xfrm>
            <a:off x="3047023" y="2827606"/>
            <a:ext cx="2819400" cy="25146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83" name="WordArt 119"/>
          <p:cNvSpPr>
            <a:spLocks noChangeArrowheads="1" noChangeShapeType="1" noTextEdit="1"/>
          </p:cNvSpPr>
          <p:nvPr/>
        </p:nvSpPr>
        <p:spPr bwMode="auto">
          <a:xfrm>
            <a:off x="3594711" y="3707081"/>
            <a:ext cx="1514475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Tifani HeavyH"/>
              </a:rPr>
              <a:t>HÕt giê</a:t>
            </a:r>
          </a:p>
        </p:txBody>
      </p:sp>
      <p:sp>
        <p:nvSpPr>
          <p:cNvPr id="84" name="AutoShape 112"/>
          <p:cNvSpPr>
            <a:spLocks noChangeArrowheads="1"/>
          </p:cNvSpPr>
          <p:nvPr/>
        </p:nvSpPr>
        <p:spPr bwMode="auto">
          <a:xfrm>
            <a:off x="3657600" y="3586163"/>
            <a:ext cx="1295400" cy="990600"/>
          </a:xfrm>
          <a:prstGeom prst="octagon">
            <a:avLst>
              <a:gd name="adj" fmla="val 29287"/>
            </a:avLst>
          </a:prstGeom>
          <a:noFill/>
          <a:ln w="57150" cmpd="thinThick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85" name="WordArt 113"/>
          <p:cNvSpPr>
            <a:spLocks noChangeArrowheads="1" noChangeShapeType="1" noTextEdit="1"/>
          </p:cNvSpPr>
          <p:nvPr/>
        </p:nvSpPr>
        <p:spPr bwMode="auto">
          <a:xfrm>
            <a:off x="4152900" y="37655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01</a:t>
            </a:r>
          </a:p>
        </p:txBody>
      </p:sp>
      <p:sp>
        <p:nvSpPr>
          <p:cNvPr id="86" name="WordArt 114"/>
          <p:cNvSpPr>
            <a:spLocks noChangeArrowheads="1" noChangeShapeType="1" noTextEdit="1"/>
          </p:cNvSpPr>
          <p:nvPr/>
        </p:nvSpPr>
        <p:spPr bwMode="auto">
          <a:xfrm>
            <a:off x="4152900" y="3808413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03</a:t>
            </a:r>
          </a:p>
        </p:txBody>
      </p:sp>
      <p:sp>
        <p:nvSpPr>
          <p:cNvPr id="87" name="WordArt 115"/>
          <p:cNvSpPr>
            <a:spLocks noChangeArrowheads="1" noChangeShapeType="1" noTextEdit="1"/>
          </p:cNvSpPr>
          <p:nvPr/>
        </p:nvSpPr>
        <p:spPr bwMode="auto">
          <a:xfrm>
            <a:off x="4200525" y="3783013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05</a:t>
            </a:r>
          </a:p>
        </p:txBody>
      </p:sp>
      <p:sp>
        <p:nvSpPr>
          <p:cNvPr id="88" name="WordArt 116"/>
          <p:cNvSpPr>
            <a:spLocks noChangeArrowheads="1" noChangeShapeType="1" noTextEdit="1"/>
          </p:cNvSpPr>
          <p:nvPr/>
        </p:nvSpPr>
        <p:spPr bwMode="auto">
          <a:xfrm>
            <a:off x="4184650" y="37655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02</a:t>
            </a:r>
          </a:p>
        </p:txBody>
      </p:sp>
      <p:sp>
        <p:nvSpPr>
          <p:cNvPr id="89" name="WordArt 117"/>
          <p:cNvSpPr>
            <a:spLocks noChangeArrowheads="1" noChangeShapeType="1" noTextEdit="1"/>
          </p:cNvSpPr>
          <p:nvPr/>
        </p:nvSpPr>
        <p:spPr bwMode="auto">
          <a:xfrm>
            <a:off x="4152900" y="383222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04</a:t>
            </a:r>
          </a:p>
        </p:txBody>
      </p:sp>
      <p:sp>
        <p:nvSpPr>
          <p:cNvPr id="90" name="AutoShape 118"/>
          <p:cNvSpPr>
            <a:spLocks noChangeArrowheads="1"/>
          </p:cNvSpPr>
          <p:nvPr/>
        </p:nvSpPr>
        <p:spPr bwMode="auto">
          <a:xfrm>
            <a:off x="3048000" y="2819400"/>
            <a:ext cx="2819400" cy="25146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91" name="WordArt 119"/>
          <p:cNvSpPr>
            <a:spLocks noChangeArrowheads="1" noChangeShapeType="1" noTextEdit="1"/>
          </p:cNvSpPr>
          <p:nvPr/>
        </p:nvSpPr>
        <p:spPr bwMode="auto">
          <a:xfrm>
            <a:off x="3595688" y="3698875"/>
            <a:ext cx="1514475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Tifani HeavyH"/>
              </a:rPr>
              <a:t>HÕt giê</a:t>
            </a:r>
          </a:p>
        </p:txBody>
      </p:sp>
      <p:sp>
        <p:nvSpPr>
          <p:cNvPr id="92" name="AutoShape 112"/>
          <p:cNvSpPr>
            <a:spLocks noChangeArrowheads="1"/>
          </p:cNvSpPr>
          <p:nvPr/>
        </p:nvSpPr>
        <p:spPr bwMode="auto">
          <a:xfrm>
            <a:off x="3657600" y="3586163"/>
            <a:ext cx="1295400" cy="990600"/>
          </a:xfrm>
          <a:prstGeom prst="octagon">
            <a:avLst>
              <a:gd name="adj" fmla="val 29287"/>
            </a:avLst>
          </a:prstGeom>
          <a:noFill/>
          <a:ln w="57150" cmpd="thinThick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93" name="WordArt 113"/>
          <p:cNvSpPr>
            <a:spLocks noChangeArrowheads="1" noChangeShapeType="1" noTextEdit="1"/>
          </p:cNvSpPr>
          <p:nvPr/>
        </p:nvSpPr>
        <p:spPr bwMode="auto">
          <a:xfrm>
            <a:off x="4152900" y="37655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01</a:t>
            </a:r>
          </a:p>
        </p:txBody>
      </p:sp>
      <p:sp>
        <p:nvSpPr>
          <p:cNvPr id="94" name="WordArt 114"/>
          <p:cNvSpPr>
            <a:spLocks noChangeArrowheads="1" noChangeShapeType="1" noTextEdit="1"/>
          </p:cNvSpPr>
          <p:nvPr/>
        </p:nvSpPr>
        <p:spPr bwMode="auto">
          <a:xfrm>
            <a:off x="4152900" y="3808413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03</a:t>
            </a:r>
          </a:p>
        </p:txBody>
      </p:sp>
      <p:sp>
        <p:nvSpPr>
          <p:cNvPr id="95" name="WordArt 115"/>
          <p:cNvSpPr>
            <a:spLocks noChangeArrowheads="1" noChangeShapeType="1" noTextEdit="1"/>
          </p:cNvSpPr>
          <p:nvPr/>
        </p:nvSpPr>
        <p:spPr bwMode="auto">
          <a:xfrm>
            <a:off x="4200525" y="3783013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05</a:t>
            </a:r>
          </a:p>
        </p:txBody>
      </p:sp>
      <p:sp>
        <p:nvSpPr>
          <p:cNvPr id="96" name="WordArt 116"/>
          <p:cNvSpPr>
            <a:spLocks noChangeArrowheads="1" noChangeShapeType="1" noTextEdit="1"/>
          </p:cNvSpPr>
          <p:nvPr/>
        </p:nvSpPr>
        <p:spPr bwMode="auto">
          <a:xfrm>
            <a:off x="4184650" y="37655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02</a:t>
            </a:r>
          </a:p>
        </p:txBody>
      </p:sp>
      <p:sp>
        <p:nvSpPr>
          <p:cNvPr id="97" name="WordArt 117"/>
          <p:cNvSpPr>
            <a:spLocks noChangeArrowheads="1" noChangeShapeType="1" noTextEdit="1"/>
          </p:cNvSpPr>
          <p:nvPr/>
        </p:nvSpPr>
        <p:spPr bwMode="auto">
          <a:xfrm>
            <a:off x="4152900" y="383222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04</a:t>
            </a:r>
          </a:p>
        </p:txBody>
      </p:sp>
      <p:sp>
        <p:nvSpPr>
          <p:cNvPr id="98" name="AutoShape 118"/>
          <p:cNvSpPr>
            <a:spLocks noChangeArrowheads="1"/>
          </p:cNvSpPr>
          <p:nvPr/>
        </p:nvSpPr>
        <p:spPr bwMode="auto">
          <a:xfrm>
            <a:off x="3048000" y="2819400"/>
            <a:ext cx="2819400" cy="25146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99" name="WordArt 119"/>
          <p:cNvSpPr>
            <a:spLocks noChangeArrowheads="1" noChangeShapeType="1" noTextEdit="1"/>
          </p:cNvSpPr>
          <p:nvPr/>
        </p:nvSpPr>
        <p:spPr bwMode="auto">
          <a:xfrm>
            <a:off x="3595688" y="3698875"/>
            <a:ext cx="1514475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Tifani HeavyH"/>
              </a:rPr>
              <a:t>HÕt giê</a:t>
            </a:r>
          </a:p>
        </p:txBody>
      </p:sp>
      <p:sp>
        <p:nvSpPr>
          <p:cNvPr id="100" name="AutoShape 112"/>
          <p:cNvSpPr>
            <a:spLocks noChangeArrowheads="1"/>
          </p:cNvSpPr>
          <p:nvPr/>
        </p:nvSpPr>
        <p:spPr bwMode="auto">
          <a:xfrm>
            <a:off x="3657600" y="3586163"/>
            <a:ext cx="1295400" cy="990600"/>
          </a:xfrm>
          <a:prstGeom prst="octagon">
            <a:avLst>
              <a:gd name="adj" fmla="val 29287"/>
            </a:avLst>
          </a:prstGeom>
          <a:noFill/>
          <a:ln w="57150" cmpd="thinThick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01" name="WordArt 113"/>
          <p:cNvSpPr>
            <a:spLocks noChangeArrowheads="1" noChangeShapeType="1" noTextEdit="1"/>
          </p:cNvSpPr>
          <p:nvPr/>
        </p:nvSpPr>
        <p:spPr bwMode="auto">
          <a:xfrm>
            <a:off x="4152900" y="37655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01</a:t>
            </a:r>
          </a:p>
        </p:txBody>
      </p:sp>
      <p:sp>
        <p:nvSpPr>
          <p:cNvPr id="102" name="WordArt 114"/>
          <p:cNvSpPr>
            <a:spLocks noChangeArrowheads="1" noChangeShapeType="1" noTextEdit="1"/>
          </p:cNvSpPr>
          <p:nvPr/>
        </p:nvSpPr>
        <p:spPr bwMode="auto">
          <a:xfrm>
            <a:off x="4152900" y="3808413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03</a:t>
            </a:r>
          </a:p>
        </p:txBody>
      </p:sp>
      <p:sp>
        <p:nvSpPr>
          <p:cNvPr id="103" name="WordArt 115"/>
          <p:cNvSpPr>
            <a:spLocks noChangeArrowheads="1" noChangeShapeType="1" noTextEdit="1"/>
          </p:cNvSpPr>
          <p:nvPr/>
        </p:nvSpPr>
        <p:spPr bwMode="auto">
          <a:xfrm>
            <a:off x="4200525" y="3783013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05</a:t>
            </a:r>
          </a:p>
        </p:txBody>
      </p:sp>
      <p:sp>
        <p:nvSpPr>
          <p:cNvPr id="104" name="WordArt 116"/>
          <p:cNvSpPr>
            <a:spLocks noChangeArrowheads="1" noChangeShapeType="1" noTextEdit="1"/>
          </p:cNvSpPr>
          <p:nvPr/>
        </p:nvSpPr>
        <p:spPr bwMode="auto">
          <a:xfrm>
            <a:off x="4184650" y="37655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02</a:t>
            </a:r>
          </a:p>
        </p:txBody>
      </p:sp>
      <p:sp>
        <p:nvSpPr>
          <p:cNvPr id="105" name="WordArt 117"/>
          <p:cNvSpPr>
            <a:spLocks noChangeArrowheads="1" noChangeShapeType="1" noTextEdit="1"/>
          </p:cNvSpPr>
          <p:nvPr/>
        </p:nvSpPr>
        <p:spPr bwMode="auto">
          <a:xfrm>
            <a:off x="4152900" y="383222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04</a:t>
            </a:r>
          </a:p>
        </p:txBody>
      </p:sp>
      <p:sp>
        <p:nvSpPr>
          <p:cNvPr id="106" name="AutoShape 118"/>
          <p:cNvSpPr>
            <a:spLocks noChangeArrowheads="1"/>
          </p:cNvSpPr>
          <p:nvPr/>
        </p:nvSpPr>
        <p:spPr bwMode="auto">
          <a:xfrm>
            <a:off x="3048000" y="2819400"/>
            <a:ext cx="2819400" cy="25146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07" name="WordArt 119"/>
          <p:cNvSpPr>
            <a:spLocks noChangeArrowheads="1" noChangeShapeType="1" noTextEdit="1"/>
          </p:cNvSpPr>
          <p:nvPr/>
        </p:nvSpPr>
        <p:spPr bwMode="auto">
          <a:xfrm>
            <a:off x="3595688" y="3698875"/>
            <a:ext cx="1514475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Tifani HeavyH"/>
              </a:rPr>
              <a:t>HÕt giê</a:t>
            </a:r>
          </a:p>
        </p:txBody>
      </p:sp>
    </p:spTree>
    <p:extLst>
      <p:ext uri="{BB962C8B-B14F-4D97-AF65-F5344CB8AC3E}">
        <p14:creationId xmlns:p14="http://schemas.microsoft.com/office/powerpoint/2010/main" val="3968748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7"/>
                                            </p:cond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5"/>
                                            </p:cond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9"/>
                                            </p:cond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0"/>
                            </p:stCondLst>
                            <p:childTnLst>
                              <p:par>
                                <p:cTn id="8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9"/>
                                            </p:cond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3"/>
                                            </p:cond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5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5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1"/>
                                            </p:cond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500"/>
                            </p:stCondLst>
                            <p:childTnLst>
                              <p:par>
                                <p:cTn id="1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6000"/>
                            </p:stCondLst>
                            <p:childTnLst>
                              <p:par>
                                <p:cTn id="1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500"/>
                            </p:stCondLst>
                            <p:childTnLst>
                              <p:par>
                                <p:cTn id="1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3"/>
                                            </p:cond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5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7"/>
                                            </p:cond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5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1"/>
                                            </p:cond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5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5"/>
                                            </p:cond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9"/>
                                            </p:cond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500"/>
                            </p:stCondLst>
                            <p:childTnLst>
                              <p:par>
                                <p:cTn id="20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1619E-6 L 3.33333E-6 0.34412 " pathEditMode="relative" rAng="0" ptsTypes="AA">
                                      <p:cBhvr>
                                        <p:cTn id="2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206"/>
                                    </p:animMotion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8797E-6 L 0.25503 0.34297 " pathEditMode="relative" rAng="0" ptsTypes="AA">
                                      <p:cBhvr>
                                        <p:cTn id="27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43" y="17137"/>
                                    </p:animMotion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82054E-6 L 0.26337 0.33187 " pathEditMode="relative" rAng="0" ptsTypes="AA">
                                      <p:cBhvr>
                                        <p:cTn id="28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0" y="16582"/>
                                    </p:animMotion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19981E-6 L -0.51614 0.39431 " pathEditMode="relative" rAng="0" ptsTypes="AA">
                                      <p:cBhvr>
                                        <p:cTn id="29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16" y="19704"/>
                                    </p:animMotion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7" dur="3586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audio>
              <p:cMediaNode vol="80000">
                <p:cTn id="3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71" grpId="0" animBg="1"/>
      <p:bldP spid="72" grpId="0" animBg="1"/>
      <p:bldP spid="73" grpId="0" animBg="1"/>
      <p:bldP spid="76" grpId="0" animBg="1"/>
      <p:bldP spid="76" grpId="1" animBg="1"/>
      <p:bldP spid="77" grpId="0" animBg="1"/>
      <p:bldP spid="77" grpId="1"/>
      <p:bldP spid="78" grpId="0" animBg="1"/>
      <p:bldP spid="78" grpId="1"/>
      <p:bldP spid="79" grpId="0" animBg="1"/>
      <p:bldP spid="79" grpId="1"/>
      <p:bldP spid="80" grpId="0" animBg="1"/>
      <p:bldP spid="80" grpId="1"/>
      <p:bldP spid="81" grpId="0" animBg="1"/>
      <p:bldP spid="81" grpId="1"/>
      <p:bldP spid="82" grpId="0" animBg="1"/>
      <p:bldP spid="82" grpId="1" animBg="1"/>
      <p:bldP spid="83" grpId="0" animBg="1"/>
      <p:bldP spid="83" grpId="1"/>
      <p:bldP spid="84" grpId="0" animBg="1"/>
      <p:bldP spid="84" grpId="1" animBg="1"/>
      <p:bldP spid="85" grpId="0" animBg="1"/>
      <p:bldP spid="85" grpId="1"/>
      <p:bldP spid="86" grpId="0" animBg="1"/>
      <p:bldP spid="86" grpId="1"/>
      <p:bldP spid="87" grpId="0" animBg="1"/>
      <p:bldP spid="87" grpId="1"/>
      <p:bldP spid="88" grpId="0" animBg="1"/>
      <p:bldP spid="88" grpId="1"/>
      <p:bldP spid="89" grpId="0" animBg="1"/>
      <p:bldP spid="89" grpId="1"/>
      <p:bldP spid="90" grpId="0" animBg="1"/>
      <p:bldP spid="90" grpId="1" animBg="1"/>
      <p:bldP spid="91" grpId="0" animBg="1"/>
      <p:bldP spid="91" grpId="1"/>
      <p:bldP spid="92" grpId="0" animBg="1"/>
      <p:bldP spid="92" grpId="1" animBg="1"/>
      <p:bldP spid="93" grpId="0" animBg="1"/>
      <p:bldP spid="93" grpId="1"/>
      <p:bldP spid="94" grpId="0" animBg="1"/>
      <p:bldP spid="94" grpId="1"/>
      <p:bldP spid="95" grpId="0" animBg="1"/>
      <p:bldP spid="95" grpId="1"/>
      <p:bldP spid="96" grpId="0" animBg="1"/>
      <p:bldP spid="96" grpId="1"/>
      <p:bldP spid="97" grpId="0" animBg="1"/>
      <p:bldP spid="97" grpId="1"/>
      <p:bldP spid="98" grpId="0" animBg="1"/>
      <p:bldP spid="98" grpId="1" animBg="1"/>
      <p:bldP spid="99" grpId="0" animBg="1"/>
      <p:bldP spid="99" grpId="1"/>
      <p:bldP spid="100" grpId="0" animBg="1"/>
      <p:bldP spid="100" grpId="1" animBg="1"/>
      <p:bldP spid="101" grpId="0" animBg="1"/>
      <p:bldP spid="101" grpId="1"/>
      <p:bldP spid="102" grpId="0" animBg="1"/>
      <p:bldP spid="102" grpId="1"/>
      <p:bldP spid="103" grpId="0" animBg="1"/>
      <p:bldP spid="103" grpId="1"/>
      <p:bldP spid="104" grpId="0" animBg="1"/>
      <p:bldP spid="104" grpId="1"/>
      <p:bldP spid="105" grpId="0" animBg="1"/>
      <p:bldP spid="105" grpId="1"/>
      <p:bldP spid="106" grpId="0" animBg="1"/>
      <p:bldP spid="106" grpId="1" animBg="1"/>
      <p:bldP spid="107" grpId="0" animBg="1"/>
      <p:bldP spid="10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:\Tranh ảnh dạy học\Hinh nen dep\SLGG_20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  <a:ln w="9525">
            <a:solidFill>
              <a:srgbClr val="00FF99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7230" y="4114800"/>
            <a:ext cx="8794395" cy="230832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sz="4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421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</TotalTime>
  <Words>147</Words>
  <Application>Microsoft Office PowerPoint</Application>
  <PresentationFormat>On-screen Show (4:3)</PresentationFormat>
  <Paragraphs>51</Paragraphs>
  <Slides>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Phan Danh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Tommy_Phan</dc:creator>
  <cp:lastModifiedBy>AutoBVT</cp:lastModifiedBy>
  <cp:revision>20</cp:revision>
  <dcterms:created xsi:type="dcterms:W3CDTF">2015-11-06T04:58:40Z</dcterms:created>
  <dcterms:modified xsi:type="dcterms:W3CDTF">2018-11-16T01:01:48Z</dcterms:modified>
</cp:coreProperties>
</file>