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4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E32D-8410-4F12-843E-F112056B8F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E91-50D3-45FF-B321-706307E5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5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E32D-8410-4F12-843E-F112056B8F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E91-50D3-45FF-B321-706307E5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1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E32D-8410-4F12-843E-F112056B8F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E91-50D3-45FF-B321-706307E5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8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E32D-8410-4F12-843E-F112056B8F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E91-50D3-45FF-B321-706307E5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9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E32D-8410-4F12-843E-F112056B8F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E91-50D3-45FF-B321-706307E5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5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E32D-8410-4F12-843E-F112056B8F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E91-50D3-45FF-B321-706307E5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4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E32D-8410-4F12-843E-F112056B8F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E91-50D3-45FF-B321-706307E5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9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E32D-8410-4F12-843E-F112056B8F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E91-50D3-45FF-B321-706307E5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1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E32D-8410-4F12-843E-F112056B8F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E91-50D3-45FF-B321-706307E5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9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E32D-8410-4F12-843E-F112056B8F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E91-50D3-45FF-B321-706307E5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3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E32D-8410-4F12-843E-F112056B8F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E91-50D3-45FF-B321-706307E5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8E32D-8410-4F12-843E-F112056B8F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FE91-50D3-45FF-B321-706307E5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8305800" cy="838200"/>
          </a:xfrm>
        </p:spPr>
        <p:txBody>
          <a:bodyPr>
            <a:normAutofit fontScale="90000"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r>
              <a:rPr lang="en-US" sz="31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7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95600"/>
            <a:ext cx="8915400" cy="4572000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 NGHIỆM :</a:t>
            </a:r>
          </a:p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VẬT CHÌM, VẬT NỔI</a:t>
            </a:r>
          </a:p>
          <a:p>
            <a:endParaRPr lang="en-US" sz="1800" smtClean="0">
              <a:solidFill>
                <a:schemeClr val="tx1"/>
              </a:solidFill>
            </a:endParaRPr>
          </a:p>
          <a:p>
            <a:r>
              <a:rPr lang="en-US" sz="2800" b="1" smtClean="0">
                <a:solidFill>
                  <a:srgbClr val="00B0F0"/>
                </a:solidFill>
              </a:rPr>
              <a:t>Lứa tuổi: Mẫu giáo nhỡ (4 - 5 tuổi)</a:t>
            </a:r>
          </a:p>
          <a:p>
            <a:r>
              <a:rPr lang="en-US" sz="2800" b="1" smtClean="0">
                <a:solidFill>
                  <a:srgbClr val="00B0F0"/>
                </a:solidFill>
              </a:rPr>
              <a:t>Thời gian: 25 – 30 phút</a:t>
            </a:r>
          </a:p>
          <a:p>
            <a:r>
              <a:rPr lang="en-US" sz="2800" b="1" smtClean="0">
                <a:solidFill>
                  <a:srgbClr val="00B0F0"/>
                </a:solidFill>
              </a:rPr>
              <a:t>Người thực hiện: Nguyễn Thị Bạch Tuyết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72001"/>
            <a:ext cx="3790950" cy="18859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348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88818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80888"/>
                </a:solidFill>
                <a:latin typeface="Times New Roman" pitchFamily="18" charset="0"/>
                <a:cs typeface="Times New Roman" pitchFamily="18" charset="0"/>
              </a:rPr>
              <a:t>Nhiệt liệt chào mừng các vị đại biểu về dự Hội thi giáo viên giỏi cấp trường</a:t>
            </a:r>
            <a:endParaRPr lang="en-US" sz="3600" b="1">
              <a:solidFill>
                <a:srgbClr val="C8088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676400"/>
          </a:xfrm>
        </p:spPr>
        <p:txBody>
          <a:bodyPr>
            <a:no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br>
              <a:rPr lang="en-US" sz="8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“Ai nhanh nhất”</a:t>
            </a:r>
            <a:endParaRPr lang="en-US" sz="8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90678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"/>
          </a:xfrm>
          <a:prstGeom prst="rect">
            <a:avLst/>
          </a:prstGeom>
        </p:spPr>
      </p:pic>
      <p:pic>
        <p:nvPicPr>
          <p:cNvPr id="6" name="TroiNangTroiMua-V.A-2802169_hq (mp3cut.ne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5300" y="5715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88323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845377"/>
            <a:ext cx="2552700" cy="4019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978977"/>
            <a:ext cx="3790950" cy="1885950"/>
          </a:xfrm>
          <a:prstGeom prst="rect">
            <a:avLst/>
          </a:prstGeom>
        </p:spPr>
      </p:pic>
      <p:pic>
        <p:nvPicPr>
          <p:cNvPr id="8" name="Proud-Of-You-Fiona-Fung-Fiona-Fu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2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56</Words>
  <Application>Microsoft Office PowerPoint</Application>
  <PresentationFormat>On-screen Show (4:3)</PresentationFormat>
  <Paragraphs>9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LĨNH VỰC PHÁT TRIỂN NHẬN THỨC </vt:lpstr>
      <vt:lpstr>Trò chơi:  “Ai nhanh nhất”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26</cp:revision>
  <dcterms:created xsi:type="dcterms:W3CDTF">2017-10-26T06:30:50Z</dcterms:created>
  <dcterms:modified xsi:type="dcterms:W3CDTF">2019-02-20T10:20:20Z</dcterms:modified>
</cp:coreProperties>
</file>