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2" r:id="rId4"/>
    <p:sldId id="264" r:id="rId5"/>
    <p:sldId id="259" r:id="rId6"/>
    <p:sldId id="258" r:id="rId7"/>
    <p:sldId id="260" r:id="rId8"/>
    <p:sldId id="261" r:id="rId9"/>
  </p:sldIdLst>
  <p:sldSz cx="12192000" cy="6858000"/>
  <p:notesSz cx="6858000" cy="9144000"/>
  <p:custDataLst>
    <p:tags r:id="rId1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1" d="100"/>
          <a:sy n="61" d="100"/>
        </p:scale>
        <p:origin x="-84" y="-1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E8F-7D15-429F-A88A-7C990B48D94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10A2-F7C9-436D-AABB-056BECC5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377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E8F-7D15-429F-A88A-7C990B48D94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10A2-F7C9-436D-AABB-056BECC5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282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E8F-7D15-429F-A88A-7C990B48D94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10A2-F7C9-436D-AABB-056BECC5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606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E8F-7D15-429F-A88A-7C990B48D94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10A2-F7C9-436D-AABB-056BECC5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982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E8F-7D15-429F-A88A-7C990B48D94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10A2-F7C9-436D-AABB-056BECC5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13606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E8F-7D15-429F-A88A-7C990B48D94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10A2-F7C9-436D-AABB-056BECC5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6407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E8F-7D15-429F-A88A-7C990B48D94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10A2-F7C9-436D-AABB-056BECC5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178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E8F-7D15-429F-A88A-7C990B48D94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10A2-F7C9-436D-AABB-056BECC5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1794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E8F-7D15-429F-A88A-7C990B48D94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10A2-F7C9-436D-AABB-056BECC5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06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E8F-7D15-429F-A88A-7C990B48D94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10A2-F7C9-436D-AABB-056BECC5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516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6C5E8F-7D15-429F-A88A-7C990B48D94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0110A2-F7C9-436D-AABB-056BECC5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9784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6C5E8F-7D15-429F-A88A-7C990B48D94F}" type="datetimeFigureOut">
              <a:rPr lang="en-US" smtClean="0"/>
              <a:t>4/2/2019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0110A2-F7C9-436D-AABB-056BECC5F7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579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slide" Target="slide5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2.xml"/><Relationship Id="rId7" Type="http://schemas.openxmlformats.org/officeDocument/2006/relationships/slide" Target="slide5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png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9.png"/><Relationship Id="rId4" Type="http://schemas.openxmlformats.org/officeDocument/2006/relationships/image" Target="../media/image5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1956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460172" y="148031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Phßng gi¸o dôc ®µo t¹o quËn long biªn</a:t>
            </a:r>
            <a:endParaRPr lang="en-US" sz="1400" dirty="0">
              <a:solidFill>
                <a:schemeClr val="accent2">
                  <a:lumMod val="75000"/>
                </a:schemeClr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BR" b="1" dirty="0">
                <a:solidFill>
                  <a:schemeClr val="accent2">
                    <a:lumMod val="75000"/>
                  </a:schemeClr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 Tr­õ¬ng mÇm non </a:t>
            </a:r>
            <a:r>
              <a:rPr lang="pt-BR" b="1" dirty="0" smtClean="0">
                <a:solidFill>
                  <a:schemeClr val="accent2">
                    <a:lumMod val="75000"/>
                  </a:schemeClr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th¹ch bµn</a:t>
            </a:r>
            <a:endParaRPr lang="en-US" sz="1400" dirty="0">
              <a:solidFill>
                <a:schemeClr val="accent2">
                  <a:lumMod val="75000"/>
                </a:schemeClr>
              </a:solidFill>
              <a:effectLst/>
              <a:latin typeface=".VnTimeH" panose="020B7200000000000000" pitchFamily="34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460172" y="1724905"/>
            <a:ext cx="69419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4400" b="1" dirty="0">
                <a:solidFill>
                  <a:srgbClr val="FF0000"/>
                </a:solidFill>
                <a:latin typeface=".VnTimeH" panose="020B7200000000000000" pitchFamily="34" charset="0"/>
                <a:ea typeface="Times New Roman" panose="02020603050405020304" pitchFamily="18" charset="0"/>
                <a:cs typeface="Estrangelo Edessa"/>
              </a:rPr>
              <a:t>Gi¸o ¸n </a:t>
            </a:r>
            <a:endParaRPr lang="en-US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/>
            <a:r>
              <a:rPr lang="pt-BR" sz="4400" b="1" dirty="0">
                <a:solidFill>
                  <a:srgbClr val="FF0000"/>
                </a:solidFill>
                <a:latin typeface=".VnTimeH" panose="020B7200000000000000" pitchFamily="34" charset="0"/>
                <a:ea typeface="Times New Roman" panose="02020603050405020304" pitchFamily="18" charset="0"/>
                <a:cs typeface="Estrangelo Edessa"/>
              </a:rPr>
              <a:t>lµm quen víi to¸n</a:t>
            </a:r>
            <a:endParaRPr lang="en-US" sz="4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965579" y="3857150"/>
            <a:ext cx="6260841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b="1" i="1" dirty="0">
                <a:effectLst/>
                <a:latin typeface=".VnTime" panose="020B7200000000000000" pitchFamily="34" charset="0"/>
                <a:ea typeface="Times New Roman" panose="02020603050405020304" pitchFamily="18" charset="0"/>
              </a:rPr>
              <a:t> </a:t>
            </a:r>
            <a:endParaRPr lang="en-US" sz="1100" dirty="0">
              <a:effectLst/>
              <a:latin typeface=".VnTimeH" panose="020B7200000000000000" pitchFamily="34" charset="0"/>
              <a:ea typeface="Times New Roman" panose="02020603050405020304" pitchFamily="18" charset="0"/>
            </a:endParaRPr>
          </a:p>
          <a:p>
            <a:pPr algn="ctr"/>
            <a:r>
              <a:rPr lang="pt-BR" dirty="0">
                <a:latin typeface=".VnTimeH" panose="020B7200000000000000" pitchFamily="34" charset="0"/>
                <a:ea typeface="Times New Roman" panose="02020603050405020304" pitchFamily="18" charset="0"/>
              </a:rPr>
              <a:t> 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ĐÒ tµi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c¸c ®èi 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TƯỢNG</a:t>
            </a:r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kh¸c nhau        b»ng mét ®¬n vÞ ®o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/>
              <a:latin typeface=".VnTimeH" panose="020B7200000000000000" pitchFamily="34" charset="0"/>
              <a:ea typeface="Times New Roman" panose="02020603050405020304" pitchFamily="18" charset="0"/>
            </a:endParaRPr>
          </a:p>
          <a:p>
            <a:r>
              <a:rPr lang="pt-BR" sz="2000" dirty="0" smtClean="0">
                <a:solidFill>
                  <a:schemeClr val="accent1">
                    <a:lumMod val="50000"/>
                  </a:schemeClr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           Gi¸o </a:t>
            </a:r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viªn: 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Ph¹m 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Ngäc</a:t>
            </a:r>
            <a:r>
              <a:rPr lang="en-US" sz="2000" dirty="0" smtClean="0">
                <a:solidFill>
                  <a:schemeClr val="accent1">
                    <a:lumMod val="50000"/>
                  </a:schemeClr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 ¸</a:t>
            </a:r>
            <a:r>
              <a:rPr lang="en-US" sz="2000" dirty="0" err="1" smtClean="0">
                <a:solidFill>
                  <a:schemeClr val="accent1">
                    <a:lumMod val="50000"/>
                  </a:schemeClr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nh</a:t>
            </a:r>
            <a:r>
              <a:rPr lang="en-US" sz="2000" smtClean="0">
                <a:solidFill>
                  <a:schemeClr val="accent1">
                    <a:lumMod val="50000"/>
                  </a:schemeClr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 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/>
              <a:latin typeface=".VnTimeH" panose="020B7200000000000000" pitchFamily="34" charset="0"/>
              <a:ea typeface="Times New Roman" panose="02020603050405020304" pitchFamily="18" charset="0"/>
            </a:endParaRPr>
          </a:p>
          <a:p>
            <a:r>
              <a:rPr lang="pt-BR" sz="2000" dirty="0">
                <a:solidFill>
                  <a:schemeClr val="accent1">
                    <a:lumMod val="50000"/>
                  </a:schemeClr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          Løa tuæi : MÉu gi¸o lín A5</a:t>
            </a:r>
            <a:endParaRPr lang="en-US" sz="2000" dirty="0">
              <a:solidFill>
                <a:schemeClr val="accent1">
                  <a:lumMod val="50000"/>
                </a:schemeClr>
              </a:solidFill>
              <a:effectLst/>
              <a:latin typeface=".VnTimeH" panose="020B7200000000000000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487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ownloads\mai\Chuyện-Kể-Bé-Ng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55" y="180303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6696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oint Item1(1)(1)(1)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22394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655838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4546"/>
            <a:ext cx="12192000" cy="67034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0812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ownloads\9bddff (1)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11" y="1507220"/>
            <a:ext cx="600551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>
            <a:hlinkClick r:id="rId5" action="ppaction://hlinksldjump"/>
          </p:cNvPr>
          <p:cNvSpPr/>
          <p:nvPr/>
        </p:nvSpPr>
        <p:spPr>
          <a:xfrm>
            <a:off x="725910" y="3325969"/>
            <a:ext cx="7993841" cy="119168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hlinkClick r:id="rId6" action="ppaction://hlinksldjump"/>
          </p:cNvPr>
          <p:cNvSpPr/>
          <p:nvPr/>
        </p:nvSpPr>
        <p:spPr>
          <a:xfrm>
            <a:off x="725910" y="5160024"/>
            <a:ext cx="9990067" cy="1294327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455414" y="1726760"/>
            <a:ext cx="1996226" cy="835682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983346" y="323998"/>
            <a:ext cx="856033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2400" b="1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ĐO </a:t>
            </a:r>
            <a:r>
              <a:rPr lang="pt-BR" sz="2400" b="1" dirty="0">
                <a:solidFill>
                  <a:srgbClr val="C00000"/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c¸c ®</a:t>
            </a:r>
            <a:r>
              <a:rPr lang="pt-BR" sz="2400" b="1">
                <a:solidFill>
                  <a:srgbClr val="C00000"/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èi </a:t>
            </a:r>
            <a:r>
              <a:rPr lang="pt-BR" sz="2400" b="1" smtClean="0">
                <a:solidFill>
                  <a:srgbClr val="C00000"/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t­</a:t>
            </a:r>
            <a:r>
              <a:rPr lang="pt-BR" sz="2400" b="1" smtClean="0">
                <a:solidFill>
                  <a:srgbClr val="C00000"/>
                </a:solidFill>
                <a:latin typeface=".VnTime" pitchFamily="34" charset="0"/>
                <a:ea typeface="Times New Roman" panose="02020603050405020304" pitchFamily="18" charset="0"/>
              </a:rPr>
              <a:t>ƯỢ</a:t>
            </a:r>
            <a:r>
              <a:rPr lang="pt-BR" sz="2400" b="1" smtClean="0">
                <a:solidFill>
                  <a:srgbClr val="C00000"/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ng </a:t>
            </a:r>
            <a:r>
              <a:rPr lang="pt-BR" sz="2400" b="1" dirty="0">
                <a:solidFill>
                  <a:srgbClr val="C00000"/>
                </a:solidFill>
                <a:latin typeface=".VnTimeH" panose="020B7200000000000000" pitchFamily="34" charset="0"/>
                <a:ea typeface="Times New Roman" panose="02020603050405020304" pitchFamily="18" charset="0"/>
              </a:rPr>
              <a:t>kh¸c nhau b»ng mét ®¬n vÞ ®o</a:t>
            </a:r>
            <a:endParaRPr lang="en-US" sz="2400" b="1" dirty="0">
              <a:solidFill>
                <a:srgbClr val="C00000"/>
              </a:solidFill>
              <a:latin typeface=".VnTimeH" panose="020B7200000000000000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6491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9bddff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25" y="979185"/>
            <a:ext cx="600551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Rectangle 8"/>
          <p:cNvSpPr/>
          <p:nvPr/>
        </p:nvSpPr>
        <p:spPr>
          <a:xfrm>
            <a:off x="528256" y="2929069"/>
            <a:ext cx="7993841" cy="119168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/>
          <p:nvPr/>
        </p:nvGrpSpPr>
        <p:grpSpPr>
          <a:xfrm>
            <a:off x="528256" y="4975238"/>
            <a:ext cx="9990067" cy="1294327"/>
            <a:chOff x="539468" y="4722141"/>
            <a:chExt cx="9990067" cy="1294327"/>
          </a:xfrm>
        </p:grpSpPr>
        <p:sp>
          <p:nvSpPr>
            <p:cNvPr id="11" name="Rectangle 10"/>
            <p:cNvSpPr/>
            <p:nvPr/>
          </p:nvSpPr>
          <p:spPr>
            <a:xfrm>
              <a:off x="539468" y="4722141"/>
              <a:ext cx="9990067" cy="129432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535694" y="5163757"/>
              <a:ext cx="0" cy="8527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31920" y="5180786"/>
              <a:ext cx="4469" cy="835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528146" y="5180786"/>
              <a:ext cx="0" cy="835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533309" y="5180786"/>
              <a:ext cx="0" cy="8271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1" name="Picture 3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724" y="4784924"/>
            <a:ext cx="17922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238" y="555322"/>
            <a:ext cx="2005013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ban da dung roi hoan h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634251" y="6538784"/>
            <a:ext cx="319216" cy="319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661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9bddff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725" y="979185"/>
            <a:ext cx="6005513" cy="1274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28256" y="4975238"/>
            <a:ext cx="9990067" cy="1294327"/>
            <a:chOff x="539468" y="4722141"/>
            <a:chExt cx="9990067" cy="1294327"/>
          </a:xfrm>
        </p:grpSpPr>
        <p:sp>
          <p:nvSpPr>
            <p:cNvPr id="11" name="Rectangle 10"/>
            <p:cNvSpPr/>
            <p:nvPr/>
          </p:nvSpPr>
          <p:spPr>
            <a:xfrm>
              <a:off x="539468" y="4722141"/>
              <a:ext cx="9990067" cy="129432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535694" y="5163757"/>
              <a:ext cx="0" cy="8527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31920" y="5180786"/>
              <a:ext cx="4469" cy="835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528146" y="5180786"/>
              <a:ext cx="0" cy="835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533309" y="5180786"/>
              <a:ext cx="0" cy="8271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724" y="4784924"/>
            <a:ext cx="17922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39468" y="2991313"/>
            <a:ext cx="7993841" cy="1191689"/>
            <a:chOff x="539468" y="2991313"/>
            <a:chExt cx="7993841" cy="1191689"/>
          </a:xfrm>
        </p:grpSpPr>
        <p:sp>
          <p:nvSpPr>
            <p:cNvPr id="17" name="Rectangle 16"/>
            <p:cNvSpPr/>
            <p:nvPr/>
          </p:nvSpPr>
          <p:spPr>
            <a:xfrm>
              <a:off x="539468" y="2991313"/>
              <a:ext cx="7993841" cy="119168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535694" y="3347320"/>
              <a:ext cx="0" cy="835682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7" idx="2"/>
            </p:cNvCxnSpPr>
            <p:nvPr/>
          </p:nvCxnSpPr>
          <p:spPr>
            <a:xfrm>
              <a:off x="4536388" y="3347320"/>
              <a:ext cx="1" cy="835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537083" y="3364729"/>
              <a:ext cx="0" cy="818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074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6036" y="2651324"/>
            <a:ext cx="17922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8854" y="555322"/>
            <a:ext cx="2005013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ban da dung roi hoan h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556642" y="6360017"/>
            <a:ext cx="304800" cy="30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2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istrator\Downloads\9bddff (1)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1951" y="60524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528256" y="4975238"/>
            <a:ext cx="9990067" cy="1294327"/>
            <a:chOff x="539468" y="4722141"/>
            <a:chExt cx="9990067" cy="1294327"/>
          </a:xfrm>
        </p:grpSpPr>
        <p:sp>
          <p:nvSpPr>
            <p:cNvPr id="11" name="Rectangle 10"/>
            <p:cNvSpPr/>
            <p:nvPr/>
          </p:nvSpPr>
          <p:spPr>
            <a:xfrm>
              <a:off x="539468" y="4722141"/>
              <a:ext cx="9990067" cy="1294327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535694" y="5163757"/>
              <a:ext cx="0" cy="852711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531920" y="5180786"/>
              <a:ext cx="4469" cy="835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6528146" y="5180786"/>
              <a:ext cx="0" cy="835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8533309" y="5180786"/>
              <a:ext cx="0" cy="82716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7724" y="4784924"/>
            <a:ext cx="17922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283" y="795469"/>
            <a:ext cx="17922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3021" y="2651324"/>
            <a:ext cx="1792287" cy="213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39468" y="2991313"/>
            <a:ext cx="7993841" cy="1191689"/>
            <a:chOff x="539468" y="2991313"/>
            <a:chExt cx="7993841" cy="1191689"/>
          </a:xfrm>
        </p:grpSpPr>
        <p:sp>
          <p:nvSpPr>
            <p:cNvPr id="17" name="Rectangle 16"/>
            <p:cNvSpPr/>
            <p:nvPr/>
          </p:nvSpPr>
          <p:spPr>
            <a:xfrm>
              <a:off x="539468" y="2991313"/>
              <a:ext cx="7993841" cy="1191689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2535694" y="3347320"/>
              <a:ext cx="0" cy="835682"/>
            </a:xfrm>
            <a:prstGeom prst="line">
              <a:avLst/>
            </a:prstGeom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>
              <a:endCxn id="17" idx="2"/>
            </p:cNvCxnSpPr>
            <p:nvPr/>
          </p:nvCxnSpPr>
          <p:spPr>
            <a:xfrm>
              <a:off x="4536388" y="3347320"/>
              <a:ext cx="1" cy="835682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6537083" y="3364729"/>
              <a:ext cx="0" cy="81827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5816" y="717994"/>
            <a:ext cx="2005013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3" name="Group 22"/>
          <p:cNvGrpSpPr/>
          <p:nvPr/>
        </p:nvGrpSpPr>
        <p:grpSpPr>
          <a:xfrm>
            <a:off x="539468" y="1170882"/>
            <a:ext cx="6005513" cy="1274763"/>
            <a:chOff x="539468" y="1170882"/>
            <a:chExt cx="6005513" cy="1274763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468" y="1170882"/>
              <a:ext cx="6005513" cy="12747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5" name="Straight Connector 4"/>
            <p:cNvCxnSpPr/>
            <p:nvPr/>
          </p:nvCxnSpPr>
          <p:spPr>
            <a:xfrm flipH="1">
              <a:off x="2524482" y="1597920"/>
              <a:ext cx="19999" cy="8477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4549494" y="1597920"/>
              <a:ext cx="0" cy="847725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ban da dung roi hoan ho.wma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753858" y="6340672"/>
            <a:ext cx="396249" cy="39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223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6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56&quot;/&gt;&lt;/object&gt;&lt;object type=&quot;3&quot; unique_id=&quot;10005&quot;&gt;&lt;property id=&quot;20148&quot; value=&quot;5&quot;/&gt;&lt;property id=&quot;20300&quot; value=&quot;Slide 5&quot;/&gt;&lt;property id=&quot;20307&quot; value=&quot;259&quot;/&gt;&lt;/object&gt;&lt;object type=&quot;3&quot; unique_id=&quot;10007&quot;&gt;&lt;property id=&quot;20148&quot; value=&quot;5&quot;/&gt;&lt;property id=&quot;20300&quot; value=&quot;Slide 6&quot;/&gt;&lt;property id=&quot;20307&quot; value=&quot;258&quot;/&gt;&lt;/object&gt;&lt;object type=&quot;3&quot; unique_id=&quot;10098&quot;&gt;&lt;property id=&quot;20148&quot; value=&quot;5&quot;/&gt;&lt;property id=&quot;20300&quot; value=&quot;Slide 7&quot;/&gt;&lt;property id=&quot;20307&quot; value=&quot;260&quot;/&gt;&lt;/object&gt;&lt;object type=&quot;3&quot; unique_id=&quot;10099&quot;&gt;&lt;property id=&quot;20148&quot; value=&quot;5&quot;/&gt;&lt;property id=&quot;20300&quot; value=&quot;Slide 8&quot;/&gt;&lt;property id=&quot;20307&quot; value=&quot;261&quot;/&gt;&lt;/object&gt;&lt;object type=&quot;3&quot; unique_id=&quot;10372&quot;&gt;&lt;property id=&quot;20148&quot; value=&quot;5&quot;/&gt;&lt;property id=&quot;20300&quot; value=&quot;Slide 2&quot;/&gt;&lt;property id=&quot;20307&quot; value=&quot;263&quot;/&gt;&lt;/object&gt;&lt;object type=&quot;3&quot; unique_id=&quot;10373&quot;&gt;&lt;property id=&quot;20148&quot; value=&quot;5&quot;/&gt;&lt;property id=&quot;20300&quot; value=&quot;Slide 3&quot;/&gt;&lt;property id=&quot;20307&quot; value=&quot;262&quot;/&gt;&lt;/object&gt;&lt;object type=&quot;3&quot; unique_id=&quot;10473&quot;&gt;&lt;property id=&quot;20148&quot; value=&quot;5&quot;/&gt;&lt;property id=&quot;20300&quot; value=&quot;Slide 4&quot;/&gt;&lt;property id=&quot;20307&quot; value=&quot;264&quot;/&gt;&lt;/object&gt;&lt;/object&gt;&lt;/object&gt;&lt;/database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574</TotalTime>
  <Words>36</Words>
  <Application>Microsoft Office PowerPoint</Application>
  <PresentationFormat>Custom</PresentationFormat>
  <Paragraphs>9</Paragraphs>
  <Slides>8</Slides>
  <Notes>0</Notes>
  <HiddenSlides>0</HiddenSlides>
  <MMClips>4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52</cp:revision>
  <dcterms:created xsi:type="dcterms:W3CDTF">2017-10-28T02:23:15Z</dcterms:created>
  <dcterms:modified xsi:type="dcterms:W3CDTF">2019-04-02T06:15:19Z</dcterms:modified>
</cp:coreProperties>
</file>