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62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58" r:id="rId15"/>
    <p:sldId id="259" r:id="rId16"/>
    <p:sldId id="261" r:id="rId17"/>
    <p:sldId id="260" r:id="rId18"/>
    <p:sldId id="275" r:id="rId19"/>
    <p:sldId id="276" r:id="rId20"/>
    <p:sldId id="277" r:id="rId21"/>
    <p:sldId id="278" r:id="rId22"/>
    <p:sldId id="263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D9CE0D-D077-471F-8F75-3E1A5FCD7A0B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E94E3-088E-434F-B5CB-B356BFDCE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80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7A841-C680-4A6C-BD05-3B64751507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65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15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36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36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44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4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80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124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10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262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86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85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14447-751B-4FEC-BAEA-072774939EA6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9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.gi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-76200" y="0"/>
            <a:ext cx="12192000" cy="6858000"/>
            <a:chOff x="0" y="-19"/>
            <a:chExt cx="5760" cy="4377"/>
          </a:xfrm>
        </p:grpSpPr>
        <p:pic>
          <p:nvPicPr>
            <p:cNvPr id="4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8"/>
          <p:cNvSpPr/>
          <p:nvPr/>
        </p:nvSpPr>
        <p:spPr>
          <a:xfrm>
            <a:off x="2228850" y="1531384"/>
            <a:ext cx="7581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D¹y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trÎ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kü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n¨ng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tho¸t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hiÓm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khi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cã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ch¸y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x¶y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ra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14500" y="4038601"/>
            <a:ext cx="9429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Gi¸o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viªn</a:t>
            </a:r>
            <a:r>
              <a:rPr lang="en-US" sz="32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: </a:t>
            </a:r>
            <a:r>
              <a:rPr lang="en-US" sz="32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NguyÔn </a:t>
            </a:r>
            <a:r>
              <a:rPr lang="en-US" sz="32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Thu </a:t>
            </a:r>
            <a:r>
              <a:rPr lang="en-US" sz="32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H­</a:t>
            </a:r>
            <a:r>
              <a:rPr lang="en-US" sz="36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ư</a:t>
            </a:r>
            <a:r>
              <a:rPr lang="en-US" sz="32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¬ng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95000"/>
            <a:ext cx="4762500" cy="3581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938" y="2295000"/>
            <a:ext cx="4577862" cy="358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0314" y="172865"/>
            <a:ext cx="101584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Tự ý sửa chữa, nâng cấp các thiết bị xe máy</a:t>
            </a:r>
          </a:p>
          <a:p>
            <a:r>
              <a:rPr lang="en-US" sz="4000" b="1" smtClean="0"/>
              <a:t>không đúng kỹ thuật gây cháy nổ khi lưu thông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35481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6000">
        <p14:gallery dir="l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79" y="2396197"/>
            <a:ext cx="457200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955" y="2396197"/>
            <a:ext cx="5715000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0314" y="172865"/>
            <a:ext cx="107645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Chế tạo các thiết bị kích nổ bằng điện từ</a:t>
            </a:r>
          </a:p>
          <a:p>
            <a:r>
              <a:rPr lang="en-US" sz="4000" b="1" smtClean="0"/>
              <a:t>    và các chất dẫn cháy như photpho, lưu huỳnh…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76654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6000">
        <p14:switch dir="r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03" y="2499934"/>
            <a:ext cx="5520397" cy="376237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845" y="2499934"/>
            <a:ext cx="4762500" cy="3762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0331" y="355745"/>
            <a:ext cx="93313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Thắp nhang, đốt vàng mã gần các vận dụng</a:t>
            </a:r>
          </a:p>
          <a:p>
            <a:r>
              <a:rPr lang="en-US" sz="4000" b="1" smtClean="0"/>
              <a:t>               dễ bắt lửa như giấy, màn cửa…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4092924432"/>
      </p:ext>
    </p:extLst>
  </p:cSld>
  <p:clrMapOvr>
    <a:masterClrMapping/>
  </p:clrMapOvr>
  <p:transition spd="slow" advTm="7000">
    <p:blinds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8200" y="1511587"/>
            <a:ext cx="10515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mtClean="0">
                <a:solidFill>
                  <a:srgbClr val="FF0000"/>
                </a:solidFill>
              </a:rPr>
              <a:t>Trẻ cùng xử lý tình uống </a:t>
            </a:r>
          </a:p>
          <a:p>
            <a:r>
              <a:rPr lang="en-US" sz="6600">
                <a:solidFill>
                  <a:srgbClr val="FF0000"/>
                </a:solidFill>
              </a:rPr>
              <a:t> </a:t>
            </a:r>
            <a:r>
              <a:rPr lang="en-US" sz="6600" smtClean="0">
                <a:solidFill>
                  <a:srgbClr val="FF0000"/>
                </a:solidFill>
              </a:rPr>
              <a:t>       và các kĩ năng thoát hiểm </a:t>
            </a:r>
          </a:p>
          <a:p>
            <a:r>
              <a:rPr lang="en-US" sz="6600" smtClean="0">
                <a:solidFill>
                  <a:srgbClr val="FF0000"/>
                </a:solidFill>
              </a:rPr>
              <a:t>               khi có cháy xảy ra   </a:t>
            </a:r>
            <a:endParaRPr lang="en-US" sz="6600">
              <a:solidFill>
                <a:srgbClr val="FF0000"/>
              </a:solidFill>
            </a:endParaRPr>
          </a:p>
        </p:txBody>
      </p: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-76200" y="0"/>
            <a:ext cx="12192000" cy="6858000"/>
            <a:chOff x="0" y="-19"/>
            <a:chExt cx="5760" cy="4377"/>
          </a:xfrm>
        </p:grpSpPr>
        <p:pic>
          <p:nvPicPr>
            <p:cNvPr id="7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15675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Documents and Settings\Minh Thang Computer\My Documents\Downloads\nghe nong\c4-936991-1370579539_600x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65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8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15794" cy="6858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793" y="0"/>
            <a:ext cx="6076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7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7922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3050" y="5927178"/>
            <a:ext cx="94297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C¸c kÝ hiÖu t¹i cöa tho¸t hiÓm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1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7102" y="1991569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smtClean="0"/>
              <a:t>Cách phòng cháy cháy nổ xảy ra</a:t>
            </a:r>
            <a:endParaRPr lang="en-US" sz="6000" b="1"/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-118403" y="0"/>
            <a:ext cx="12192000" cy="6858000"/>
            <a:chOff x="0" y="-19"/>
            <a:chExt cx="5760" cy="4377"/>
          </a:xfrm>
        </p:grpSpPr>
        <p:pic>
          <p:nvPicPr>
            <p:cNvPr id="5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60567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204" y="379192"/>
            <a:ext cx="10515600" cy="1325563"/>
          </a:xfrm>
        </p:spPr>
        <p:txBody>
          <a:bodyPr/>
          <a:lstStyle/>
          <a:p>
            <a:r>
              <a:rPr lang="en-US" b="1" smtClean="0"/>
              <a:t>Ngắt các thiết bị điện khi không sử dụng đến</a:t>
            </a:r>
            <a:endParaRPr lang="en-US" b="1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7101"/>
            <a:ext cx="5604804" cy="37338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388" y="2057102"/>
            <a:ext cx="4029808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80609"/>
      </p:ext>
    </p:extLst>
  </p:cSld>
  <p:clrMapOvr>
    <a:masterClrMapping/>
  </p:clrMapOvr>
  <p:transition spd="slow" advTm="5000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3742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410" y="0"/>
            <a:ext cx="6325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0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smtClean="0"/>
              <a:t>Không tự ý sử dụng bếp gas</a:t>
            </a:r>
            <a:endParaRPr lang="en-US" sz="5400" b="1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809" y="2186158"/>
            <a:ext cx="6893169" cy="4161472"/>
          </a:xfrm>
        </p:spPr>
      </p:pic>
      <p:cxnSp>
        <p:nvCxnSpPr>
          <p:cNvPr id="7" name="Straight Connector 6"/>
          <p:cNvCxnSpPr/>
          <p:nvPr/>
        </p:nvCxnSpPr>
        <p:spPr>
          <a:xfrm flipH="1">
            <a:off x="5312935" y="3299225"/>
            <a:ext cx="2268000" cy="1692000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5317588" y="3299225"/>
            <a:ext cx="2419644" cy="1524203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43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prism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ướng dẫn 8 kỹ năng thoát nạn khi có cháy ở nhà cao tầ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463863"/>
          </a:xfrm>
        </p:spPr>
      </p:pic>
    </p:spTree>
    <p:extLst>
      <p:ext uri="{BB962C8B-B14F-4D97-AF65-F5344CB8AC3E}">
        <p14:creationId xmlns:p14="http://schemas.microsoft.com/office/powerpoint/2010/main" val="192251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284" y="96128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b="1" smtClean="0">
                <a:solidFill>
                  <a:srgbClr val="002060"/>
                </a:solidFill>
                <a:latin typeface=".VnAvant" panose="020B7200000000000000" pitchFamily="34" charset="0"/>
              </a:rPr>
              <a:t>BÐ cïng thùc hµnh</a:t>
            </a:r>
            <a:endParaRPr lang="en-US" sz="8000" b="1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6" name="chuong bao d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8054" y="4316437"/>
            <a:ext cx="1308100" cy="1308100"/>
          </a:xfrm>
          <a:prstGeom prst="rect">
            <a:avLst/>
          </a:prstGeom>
        </p:spPr>
      </p:pic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-76200" y="0"/>
            <a:ext cx="12192000" cy="6858000"/>
            <a:chOff x="0" y="-19"/>
            <a:chExt cx="5760" cy="4377"/>
          </a:xfrm>
        </p:grpSpPr>
        <p:pic>
          <p:nvPicPr>
            <p:cNvPr id="5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66554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xplosion 2 5"/>
          <p:cNvSpPr/>
          <p:nvPr/>
        </p:nvSpPr>
        <p:spPr>
          <a:xfrm rot="554016">
            <a:off x="294089" y="790404"/>
            <a:ext cx="11725972" cy="4612497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5504" y="2773486"/>
            <a:ext cx="8823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.VnAvant" panose="020B7200000000000000" pitchFamily="34" charset="0"/>
              </a:rPr>
              <a:t>Nh÷ng nguyªn nh©n g©y ra ch¸y næ</a:t>
            </a:r>
            <a:endParaRPr lang="en-US" sz="36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3" name="nhac 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6890" y="46151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598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42" y="2327564"/>
            <a:ext cx="5913912" cy="38238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42" y="2327563"/>
            <a:ext cx="2679865" cy="38238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256" y="289574"/>
            <a:ext cx="113638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/>
              <a:t>Hàn điện, nhiệt </a:t>
            </a:r>
          </a:p>
          <a:p>
            <a:r>
              <a:rPr lang="en-US" sz="4800" b="1"/>
              <a:t> </a:t>
            </a:r>
            <a:r>
              <a:rPr lang="en-US" sz="4800" b="1" smtClean="0"/>
              <a:t>                       không có sự che chắn cẩn thận</a:t>
            </a:r>
            <a:endParaRPr lang="en-US" sz="4800" b="1"/>
          </a:p>
        </p:txBody>
      </p:sp>
    </p:spTree>
    <p:extLst>
      <p:ext uri="{BB962C8B-B14F-4D97-AF65-F5344CB8AC3E}">
        <p14:creationId xmlns:p14="http://schemas.microsoft.com/office/powerpoint/2010/main" val="2516259091"/>
      </p:ext>
    </p:extLst>
  </p:cSld>
  <p:clrMapOvr>
    <a:masterClrMapping/>
  </p:clrMapOvr>
  <p:transition spd="slow" advTm="5000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793" y="2321169"/>
            <a:ext cx="3738927" cy="4016278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257" y="2321169"/>
            <a:ext cx="4974468" cy="4016278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8" y="2321169"/>
            <a:ext cx="2947181" cy="401627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06075" y="162966"/>
            <a:ext cx="97322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/>
              <a:t>          Dùng bật lửa hay đốt lửa</a:t>
            </a:r>
          </a:p>
          <a:p>
            <a:r>
              <a:rPr lang="en-US" sz="4800" b="1" smtClean="0"/>
              <a:t> gần các thiết bị chứa chất dễ cháy nổ</a:t>
            </a:r>
            <a:endParaRPr lang="en-US" sz="4800" b="1"/>
          </a:p>
        </p:txBody>
      </p:sp>
    </p:spTree>
    <p:extLst>
      <p:ext uri="{BB962C8B-B14F-4D97-AF65-F5344CB8AC3E}">
        <p14:creationId xmlns:p14="http://schemas.microsoft.com/office/powerpoint/2010/main" val="402674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8000">
        <p14:reveal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826" y="4695129"/>
            <a:ext cx="3950776" cy="199057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826" y="2391709"/>
            <a:ext cx="3950776" cy="199057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111" y="2391709"/>
            <a:ext cx="3796276" cy="4293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99463" y="0"/>
            <a:ext cx="955075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/>
              <a:t>    </a:t>
            </a:r>
            <a:r>
              <a:rPr lang="en-US" sz="4000" b="1" smtClean="0"/>
              <a:t>Nấu đồ ăn trên bếp, đun nước, </a:t>
            </a:r>
          </a:p>
          <a:p>
            <a:r>
              <a:rPr lang="en-US" sz="4000" b="1" smtClean="0"/>
              <a:t>              hong khô các vật liệu dễ cháy </a:t>
            </a:r>
          </a:p>
          <a:p>
            <a:r>
              <a:rPr lang="en-US" sz="4000" b="1" smtClean="0"/>
              <a:t>                      nhưng quên tắt các thiết bị điện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296734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9000">
        <p14:shred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997" y="2802034"/>
            <a:ext cx="3742006" cy="320157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621" y="2802034"/>
            <a:ext cx="3749187" cy="3201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73" y="2802034"/>
            <a:ext cx="3742006" cy="32015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2365" y="388048"/>
            <a:ext cx="108672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Sử dụng thiết bị điện quá công suất</a:t>
            </a:r>
          </a:p>
          <a:p>
            <a:r>
              <a:rPr lang="en-US" sz="4000" b="1"/>
              <a:t> </a:t>
            </a:r>
            <a:r>
              <a:rPr lang="en-US" sz="4000" b="1" smtClean="0"/>
              <a:t>         gây nóng đường dây dẫn đến chập cháy điện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1391849317"/>
      </p:ext>
    </p:extLst>
  </p:cSld>
  <p:clrMapOvr>
    <a:masterClrMapping/>
  </p:clrMapOvr>
  <p:transition spd="med" advTm="5000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830" y="2647791"/>
            <a:ext cx="4762500" cy="32385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0" y="2647791"/>
            <a:ext cx="4676775" cy="3238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2690" y="247372"/>
            <a:ext cx="106060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/>
              <a:t>        Tái sử dụng bình gas, sang chiết gas, </a:t>
            </a:r>
          </a:p>
          <a:p>
            <a:r>
              <a:rPr lang="en-US" sz="4800" b="1" smtClean="0"/>
              <a:t>          xăng dầu không đúng quy định</a:t>
            </a:r>
            <a:endParaRPr lang="en-US" sz="4800" b="1"/>
          </a:p>
        </p:txBody>
      </p:sp>
    </p:spTree>
    <p:extLst>
      <p:ext uri="{BB962C8B-B14F-4D97-AF65-F5344CB8AC3E}">
        <p14:creationId xmlns:p14="http://schemas.microsoft.com/office/powerpoint/2010/main" val="1171926305"/>
      </p:ext>
    </p:extLst>
  </p:cSld>
  <p:clrMapOvr>
    <a:masterClrMapping/>
  </p:clrMapOvr>
  <p:transition spd="med" advTm="5000">
    <p:check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03" y="1690688"/>
            <a:ext cx="5386754" cy="473824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98" y="1690688"/>
            <a:ext cx="5386754" cy="24618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98" y="4403188"/>
            <a:ext cx="5386754" cy="20257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2690" y="247372"/>
            <a:ext cx="8819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/>
              <a:t>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1496" y="116594"/>
            <a:ext cx="85435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Hút thuốc lá ở nơi có nhiều vật liệu</a:t>
            </a:r>
          </a:p>
          <a:p>
            <a:r>
              <a:rPr lang="en-US" sz="4000" b="1" smtClean="0"/>
              <a:t>                         dễ cháy như vải, sách báo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1786097445"/>
      </p:ext>
    </p:extLst>
  </p:cSld>
  <p:clrMapOvr>
    <a:masterClrMapping/>
  </p:clrMapOvr>
  <p:transition spd="slow" advTm="6000">
    <p:comb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0.0&quot;&gt;&lt;object type=&quot;1&quot; unique_id=&quot;10001&quot;&gt;&lt;object type=&quot;2&quot; unique_id=&quot;10121&quot;&gt;&lt;object type=&quot;3&quot; unique_id=&quot;10122&quot;&gt;&lt;property id=&quot;20148&quot; value=&quot;5&quot;/&gt;&lt;property id=&quot;20300&quot; value=&quot;Slide 1&quot;/&gt;&lt;property id=&quot;20307&quot; value=&quot;257&quot;/&gt;&lt;/object&gt;&lt;object type=&quot;3&quot; unique_id=&quot;10123&quot;&gt;&lt;property id=&quot;20148&quot; value=&quot;5&quot;/&gt;&lt;property id=&quot;20300&quot; value=&quot;Slide 14&quot;/&gt;&lt;property id=&quot;20307&quot; value=&quot;258&quot;/&gt;&lt;/object&gt;&lt;object type=&quot;3&quot; unique_id=&quot;10124&quot;&gt;&lt;property id=&quot;20148&quot; value=&quot;5&quot;/&gt;&lt;property id=&quot;20300&quot; value=&quot;Slide 15&quot;/&gt;&lt;property id=&quot;20307&quot; value=&quot;259&quot;/&gt;&lt;/object&gt;&lt;object type=&quot;3&quot; unique_id=&quot;10125&quot;&gt;&lt;property id=&quot;20148&quot; value=&quot;5&quot;/&gt;&lt;property id=&quot;20300&quot; value=&quot;Slide 16&quot;/&gt;&lt;property id=&quot;20307&quot; value=&quot;261&quot;/&gt;&lt;/object&gt;&lt;object type=&quot;3&quot; unique_id=&quot;10126&quot;&gt;&lt;property id=&quot;20148&quot; value=&quot;5&quot;/&gt;&lt;property id=&quot;20300&quot; value=&quot;Slide 17&quot;/&gt;&lt;property id=&quot;20307&quot; value=&quot;260&quot;/&gt;&lt;/object&gt;&lt;object type=&quot;3&quot; unique_id=&quot;10162&quot;&gt;&lt;property id=&quot;20148&quot; value=&quot;5&quot;/&gt;&lt;property id=&quot;20300&quot; value=&quot;Slide 2&quot;/&gt;&lt;property id=&quot;20307&quot; value=&quot;262&quot;/&gt;&lt;/object&gt;&lt;object type=&quot;3&quot; unique_id=&quot;10163&quot;&gt;&lt;property id=&quot;20148&quot; value=&quot;5&quot;/&gt;&lt;property id=&quot;20300&quot; value=&quot;Slide 22 - &amp;quot;BÐ cïng thùc hµnh&amp;quot;&quot;/&gt;&lt;property id=&quot;20307&quot; value=&quot;263&quot;/&gt;&lt;/object&gt;&lt;object type=&quot;3&quot; unique_id=&quot;10273&quot;&gt;&lt;property id=&quot;20148&quot; value=&quot;5&quot;/&gt;&lt;property id=&quot;20300&quot; value=&quot;Slide 3&quot;/&gt;&lt;property id=&quot;20307&quot; value=&quot;264&quot;/&gt;&lt;/object&gt;&lt;object type=&quot;3&quot; unique_id=&quot;10274&quot;&gt;&lt;property id=&quot;20148&quot; value=&quot;5&quot;/&gt;&lt;property id=&quot;20300&quot; value=&quot;Slide 4&quot;/&gt;&lt;property id=&quot;20307&quot; value=&quot;265&quot;/&gt;&lt;/object&gt;&lt;object type=&quot;3&quot; unique_id=&quot;10275&quot;&gt;&lt;property id=&quot;20148&quot; value=&quot;5&quot;/&gt;&lt;property id=&quot;20300&quot; value=&quot;Slide 5&quot;/&gt;&lt;property id=&quot;20307&quot; value=&quot;266&quot;/&gt;&lt;/object&gt;&lt;object type=&quot;3&quot; unique_id=&quot;10276&quot;&gt;&lt;property id=&quot;20148&quot; value=&quot;5&quot;/&gt;&lt;property id=&quot;20300&quot; value=&quot;Slide 6&quot;/&gt;&lt;property id=&quot;20307&quot; value=&quot;267&quot;/&gt;&lt;/object&gt;&lt;object type=&quot;3&quot; unique_id=&quot;10277&quot;&gt;&lt;property id=&quot;20148&quot; value=&quot;5&quot;/&gt;&lt;property id=&quot;20300&quot; value=&quot;Slide 7&quot;/&gt;&lt;property id=&quot;20307&quot; value=&quot;268&quot;/&gt;&lt;/object&gt;&lt;object type=&quot;3&quot; unique_id=&quot;10278&quot;&gt;&lt;property id=&quot;20148&quot; value=&quot;5&quot;/&gt;&lt;property id=&quot;20300&quot; value=&quot;Slide 8&quot;/&gt;&lt;property id=&quot;20307&quot; value=&quot;269&quot;/&gt;&lt;/object&gt;&lt;object type=&quot;3&quot; unique_id=&quot;10279&quot;&gt;&lt;property id=&quot;20148&quot; value=&quot;5&quot;/&gt;&lt;property id=&quot;20300&quot; value=&quot;Slide 9&quot;/&gt;&lt;property id=&quot;20307&quot; value=&quot;270&quot;/&gt;&lt;/object&gt;&lt;object type=&quot;3&quot; unique_id=&quot;10280&quot;&gt;&lt;property id=&quot;20148&quot; value=&quot;5&quot;/&gt;&lt;property id=&quot;20300&quot; value=&quot;Slide 10&quot;/&gt;&lt;property id=&quot;20307&quot; value=&quot;271&quot;/&gt;&lt;/object&gt;&lt;object type=&quot;3&quot; unique_id=&quot;10281&quot;&gt;&lt;property id=&quot;20148&quot; value=&quot;5&quot;/&gt;&lt;property id=&quot;20300&quot; value=&quot;Slide 11&quot;/&gt;&lt;property id=&quot;20307&quot; value=&quot;272&quot;/&gt;&lt;/object&gt;&lt;object type=&quot;3&quot; unique_id=&quot;10282&quot;&gt;&lt;property id=&quot;20148&quot; value=&quot;5&quot;/&gt;&lt;property id=&quot;20300&quot; value=&quot;Slide 12&quot;/&gt;&lt;property id=&quot;20307&quot; value=&quot;273&quot;/&gt;&lt;/object&gt;&lt;object type=&quot;3&quot; unique_id=&quot;10417&quot;&gt;&lt;property id=&quot;20148&quot; value=&quot;5&quot;/&gt;&lt;property id=&quot;20300&quot; value=&quot;Slide 13&quot;/&gt;&lt;property id=&quot;20307&quot; value=&quot;274&quot;/&gt;&lt;/object&gt;&lt;object type=&quot;3&quot; unique_id=&quot;10418&quot;&gt;&lt;property id=&quot;20148&quot; value=&quot;5&quot;/&gt;&lt;property id=&quot;20300&quot; value=&quot;Slide 18 - &amp;quot;Cách phòng cháy cháy nổ xảy ra&amp;quot;&quot;/&gt;&lt;property id=&quot;20307&quot; value=&quot;275&quot;/&gt;&lt;/object&gt;&lt;object type=&quot;3&quot; unique_id=&quot;10419&quot;&gt;&lt;property id=&quot;20148&quot; value=&quot;5&quot;/&gt;&lt;property id=&quot;20300&quot; value=&quot;Slide 19 - &amp;quot;Ngắt các thiết bị điện khi không sử dụng đến&amp;quot;&quot;/&gt;&lt;property id=&quot;20307&quot; value=&quot;276&quot;/&gt;&lt;/object&gt;&lt;object type=&quot;3&quot; unique_id=&quot;10420&quot;&gt;&lt;property id=&quot;20148&quot; value=&quot;5&quot;/&gt;&lt;property id=&quot;20300&quot; value=&quot;Slide 20 - &amp;quot;Không tự ý sử dụng bếp gas&amp;quot;&quot;/&gt;&lt;property id=&quot;20307&quot; value=&quot;277&quot;/&gt;&lt;/object&gt;&lt;object type=&quot;3&quot; unique_id=&quot;10514&quot;&gt;&lt;property id=&quot;20148&quot; value=&quot;5&quot;/&gt;&lt;property id=&quot;20300&quot; value=&quot;Slide 21&quot;/&gt;&lt;property id=&quot;20307&quot; value=&quot;278&quot;/&gt;&lt;/object&gt;&lt;/object&gt;&lt;object type=&quot;8&quot; unique_id=&quot;10133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224</TotalTime>
  <Words>252</Words>
  <Application>Microsoft Office PowerPoint</Application>
  <PresentationFormat>Custom</PresentationFormat>
  <Paragraphs>32</Paragraphs>
  <Slides>22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Cách phòng cháy cháy nổ xảy ra</vt:lpstr>
      <vt:lpstr>Ngắt các thiết bị điện khi không sử dụng đến</vt:lpstr>
      <vt:lpstr>Không tự ý sử dụng bếp gas</vt:lpstr>
      <vt:lpstr>PowerPoint Presentation</vt:lpstr>
      <vt:lpstr>BÐ cïng thùc hµnh</vt:lpstr>
    </vt:vector>
  </TitlesOfParts>
  <Company>Truong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Nguyen</cp:lastModifiedBy>
  <cp:revision>24</cp:revision>
  <dcterms:created xsi:type="dcterms:W3CDTF">2016-12-29T03:32:53Z</dcterms:created>
  <dcterms:modified xsi:type="dcterms:W3CDTF">2017-11-18T02:01:02Z</dcterms:modified>
</cp:coreProperties>
</file>